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80" r:id="rId2"/>
    <p:sldId id="285" r:id="rId3"/>
    <p:sldId id="276" r:id="rId4"/>
    <p:sldId id="281" r:id="rId5"/>
    <p:sldId id="288" r:id="rId6"/>
    <p:sldId id="282" r:id="rId7"/>
    <p:sldId id="290" r:id="rId8"/>
    <p:sldId id="283" r:id="rId9"/>
    <p:sldId id="286" r:id="rId10"/>
    <p:sldId id="284" r:id="rId11"/>
    <p:sldId id="291" r:id="rId12"/>
  </p:sldIdLst>
  <p:sldSz cx="12188825" cy="6858000"/>
  <p:notesSz cx="6858000" cy="9144000"/>
  <p:defaultTextStyle>
    <a:defPPr>
      <a:defRPr lang="en-US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E8E8"/>
    <a:srgbClr val="E0E0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53"/>
    <p:restoredTop sz="94624"/>
  </p:normalViewPr>
  <p:slideViewPr>
    <p:cSldViewPr>
      <p:cViewPr varScale="1">
        <p:scale>
          <a:sx n="99" d="100"/>
          <a:sy n="99" d="100"/>
        </p:scale>
        <p:origin x="102" y="72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B488F7-1FAC-40D2-BB7E-BA3CE28D8950}" type="datetimeFigureOut">
              <a:rPr lang="en-US" smtClean="0"/>
              <a:pPr/>
              <a:t>10/28/2022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2D21D1-52E2-420B-B491-CFF6D7BB79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4786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3887117"/>
            <a:ext cx="10360501" cy="610820"/>
          </a:xfrm>
        </p:spPr>
        <p:txBody>
          <a:bodyPr/>
          <a:lstStyle>
            <a:lvl1pPr algn="ctr">
              <a:defRPr lang="en-US" sz="40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4399020"/>
            <a:ext cx="8532178" cy="764440"/>
          </a:xfrm>
        </p:spPr>
        <p:txBody>
          <a:bodyPr>
            <a:normAutofit/>
          </a:bodyPr>
          <a:lstStyle>
            <a:lvl1pPr marL="0" indent="0" algn="ctr">
              <a:buNone/>
              <a:defRPr lang="en-US" sz="2400" kern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6094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8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8D6DB-6798-42D2-B9AD-FC6F1C72FC30}" type="datetimeFigureOut">
              <a:rPr lang="en-US" smtClean="0"/>
              <a:pPr/>
              <a:t>10/28/2022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DE275-BE14-4364-AEA2-5F5667C0FD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541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4800600"/>
            <a:ext cx="7313295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493" indent="0">
              <a:buNone/>
              <a:defRPr sz="3700"/>
            </a:lvl2pPr>
            <a:lvl3pPr marL="1218987" indent="0">
              <a:buNone/>
              <a:defRPr sz="3200"/>
            </a:lvl3pPr>
            <a:lvl4pPr marL="1828480" indent="0">
              <a:buNone/>
              <a:defRPr sz="2700"/>
            </a:lvl4pPr>
            <a:lvl5pPr marL="2437973" indent="0">
              <a:buNone/>
              <a:defRPr sz="2700"/>
            </a:lvl5pPr>
            <a:lvl6pPr marL="3047467" indent="0">
              <a:buNone/>
              <a:defRPr sz="2700"/>
            </a:lvl6pPr>
            <a:lvl7pPr marL="3656960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367338"/>
            <a:ext cx="7313295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10/28/2022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814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10/28/2022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1580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39"/>
            <a:ext cx="274248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39"/>
            <a:ext cx="802431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10/28/2022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022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130426"/>
            <a:ext cx="10360501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10/28/2022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718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10/28/2022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23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01"/>
            <a:ext cx="10360501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49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8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7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46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45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9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10/28/2022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1707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1"/>
            <a:ext cx="5383398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1"/>
            <a:ext cx="5383398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10/28/2022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18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535113"/>
            <a:ext cx="5385514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" y="2174875"/>
            <a:ext cx="5385514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6" y="1535113"/>
            <a:ext cx="5387630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6" y="2174875"/>
            <a:ext cx="5387630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10/28/2022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8990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10/28/2022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87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10/28/2022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249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3" y="273049"/>
            <a:ext cx="4010039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52"/>
            <a:ext cx="6813892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3" y="1435102"/>
            <a:ext cx="4010039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10/28/2022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081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9000"/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1" y="274639"/>
            <a:ext cx="10969943" cy="711081"/>
          </a:xfrm>
          <a:prstGeom prst="rect">
            <a:avLst/>
          </a:prstGeom>
        </p:spPr>
        <p:txBody>
          <a:bodyPr vert="horz" lIns="0" tIns="60949" rIns="0" bIns="6094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138425"/>
            <a:ext cx="10969943" cy="4987739"/>
          </a:xfrm>
          <a:prstGeom prst="rect">
            <a:avLst/>
          </a:prstGeom>
        </p:spPr>
        <p:txBody>
          <a:bodyPr vert="horz" lIns="0" tIns="60949" rIns="0" bIns="6094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</p:spPr>
        <p:txBody>
          <a:bodyPr vert="horz" lIns="0" tIns="60949" rIns="0" bIns="60949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5404F2-BE9A-4460-8815-8F645183555F}" type="datetimeFigureOut">
              <a:rPr lang="en-US" smtClean="0"/>
              <a:pPr/>
              <a:t>10/28/2022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 vert="horz" lIns="0" tIns="60949" rIns="0" bIns="60949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25" y="6356351"/>
            <a:ext cx="2844059" cy="365125"/>
          </a:xfrm>
          <a:prstGeom prst="rect">
            <a:avLst/>
          </a:prstGeom>
        </p:spPr>
        <p:txBody>
          <a:bodyPr vert="horz" lIns="0" tIns="60949" rIns="0" bIns="60949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508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1218987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20" indent="-457120" algn="l" defTabSz="1218987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j-lt"/>
          <a:ea typeface="+mn-ea"/>
          <a:cs typeface="+mn-cs"/>
        </a:defRPr>
      </a:lvl1pPr>
      <a:lvl2pPr marL="990427" indent="-380933" algn="l" defTabSz="1218987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j-lt"/>
          <a:ea typeface="+mn-ea"/>
          <a:cs typeface="+mn-cs"/>
        </a:defRPr>
      </a:lvl2pPr>
      <a:lvl3pPr marL="152373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3pPr>
      <a:lvl4pPr marL="2133227" indent="-304747" algn="l" defTabSz="121898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j-lt"/>
          <a:ea typeface="+mn-ea"/>
          <a:cs typeface="+mn-cs"/>
        </a:defRPr>
      </a:lvl4pPr>
      <a:lvl5pPr marL="2742720" indent="-304747" algn="l" defTabSz="121898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j-lt"/>
          <a:ea typeface="+mn-ea"/>
          <a:cs typeface="+mn-cs"/>
        </a:defRPr>
      </a:lvl5pPr>
      <a:lvl6pPr marL="335221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07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200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69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2.gif"/><Relationship Id="rId7" Type="http://schemas.openxmlformats.org/officeDocument/2006/relationships/slideLayout" Target="../slideLayouts/slideLayout7.xml"/><Relationship Id="rId2" Type="http://schemas.openxmlformats.org/officeDocument/2006/relationships/video" Target="../media/media1.gif"/><Relationship Id="rId1" Type="http://schemas.microsoft.com/office/2007/relationships/media" Target="../media/media1.gif"/><Relationship Id="rId6" Type="http://schemas.openxmlformats.org/officeDocument/2006/relationships/video" Target="../media/media3.gif"/><Relationship Id="rId11" Type="http://schemas.openxmlformats.org/officeDocument/2006/relationships/image" Target="../media/image3.png"/><Relationship Id="rId5" Type="http://schemas.microsoft.com/office/2007/relationships/media" Target="../media/media3.gif"/><Relationship Id="rId10" Type="http://schemas.openxmlformats.org/officeDocument/2006/relationships/image" Target="../media/image19.png"/><Relationship Id="rId4" Type="http://schemas.openxmlformats.org/officeDocument/2006/relationships/video" Target="../media/media2.gif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8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88" y="0"/>
            <a:ext cx="2952328" cy="140436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77788" y="1951641"/>
            <a:ext cx="10969943" cy="2016224"/>
          </a:xfrm>
        </p:spPr>
        <p:txBody>
          <a:bodyPr/>
          <a:lstStyle/>
          <a:p>
            <a:pPr algn="ctr"/>
            <a:r>
              <a:rPr lang="sk-SK" sz="5400" b="1" i="0" dirty="0" smtClean="0">
                <a:solidFill>
                  <a:schemeClr val="accent3"/>
                </a:solidFill>
                <a:effectLst/>
              </a:rPr>
              <a:t>Reforma oblasti územného plánovania a výstavby</a:t>
            </a:r>
            <a:endParaRPr lang="en-IN" sz="5400" b="1" dirty="0">
              <a:solidFill>
                <a:schemeClr val="accent3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686700" y="5157192"/>
            <a:ext cx="3024336" cy="648072"/>
          </a:xfrm>
          <a:prstGeom prst="rect">
            <a:avLst/>
          </a:prstGeom>
        </p:spPr>
        <p:txBody>
          <a:bodyPr vert="horz" lIns="0" tIns="60949" rIns="0" bIns="60949" rtlCol="0" anchor="ctr">
            <a:noAutofit/>
          </a:bodyPr>
          <a:lstStyle>
            <a:lvl1pPr algn="l" defTabSz="1218987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3200" b="1" dirty="0" smtClean="0">
                <a:solidFill>
                  <a:schemeClr val="accent3"/>
                </a:solidFill>
              </a:rPr>
              <a:t>Roman Skorka</a:t>
            </a:r>
            <a:endParaRPr lang="en-IN" sz="3200" b="1" dirty="0">
              <a:solidFill>
                <a:schemeClr val="accent3"/>
              </a:solidFill>
            </a:endParaRPr>
          </a:p>
        </p:txBody>
      </p:sp>
      <p:sp>
        <p:nvSpPr>
          <p:cNvPr id="10" name="Obdĺžnik 9"/>
          <p:cNvSpPr/>
          <p:nvPr/>
        </p:nvSpPr>
        <p:spPr>
          <a:xfrm>
            <a:off x="5446340" y="5772844"/>
            <a:ext cx="6092825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spcAft>
                <a:spcPts val="0"/>
              </a:spcAft>
            </a:pPr>
            <a:r>
              <a:rPr lang="sk-SK" sz="1600" dirty="0">
                <a:solidFill>
                  <a:schemeClr val="accent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Kancelária predsedu úradu </a:t>
            </a:r>
            <a:endParaRPr lang="sk-SK" sz="2000" dirty="0">
              <a:solidFill>
                <a:schemeClr val="accent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sk-SK" sz="1600" dirty="0">
                <a:solidFill>
                  <a:schemeClr val="accent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Úrad pre územné plánovanie a výstavbu Slovenskej republiky</a:t>
            </a:r>
            <a:endParaRPr lang="sk-SK" sz="2000" dirty="0">
              <a:solidFill>
                <a:schemeClr val="accent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Obdĺžnik 10"/>
          <p:cNvSpPr/>
          <p:nvPr/>
        </p:nvSpPr>
        <p:spPr>
          <a:xfrm>
            <a:off x="8662943" y="6352538"/>
            <a:ext cx="29621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spcAft>
                <a:spcPts val="0"/>
              </a:spcAft>
            </a:pPr>
            <a:r>
              <a:rPr lang="sk-SK" sz="1400" b="1" dirty="0">
                <a:solidFill>
                  <a:schemeClr val="accent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roman.skorka@stavebnyurad.gov.sk</a:t>
            </a:r>
            <a:r>
              <a:rPr lang="sk-SK" sz="1400" dirty="0">
                <a:solidFill>
                  <a:schemeClr val="accent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 </a:t>
            </a:r>
            <a:endParaRPr lang="sk-SK" sz="1800" dirty="0">
              <a:solidFill>
                <a:schemeClr val="accent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6" name="Group 37"/>
          <p:cNvGrpSpPr/>
          <p:nvPr/>
        </p:nvGrpSpPr>
        <p:grpSpPr>
          <a:xfrm>
            <a:off x="477788" y="5566931"/>
            <a:ext cx="566650" cy="1093384"/>
            <a:chOff x="6665913" y="2082800"/>
            <a:chExt cx="854076" cy="1500188"/>
          </a:xfrm>
          <a:solidFill>
            <a:schemeClr val="accent3">
              <a:lumMod val="75000"/>
            </a:schemeClr>
          </a:solidFill>
        </p:grpSpPr>
        <p:sp>
          <p:nvSpPr>
            <p:cNvPr id="37" name="Freeform 6"/>
            <p:cNvSpPr>
              <a:spLocks/>
            </p:cNvSpPr>
            <p:nvPr/>
          </p:nvSpPr>
          <p:spPr bwMode="auto">
            <a:xfrm>
              <a:off x="6675438" y="2082800"/>
              <a:ext cx="614363" cy="352425"/>
            </a:xfrm>
            <a:custGeom>
              <a:avLst/>
              <a:gdLst/>
              <a:ahLst/>
              <a:cxnLst>
                <a:cxn ang="0">
                  <a:pos x="332" y="0"/>
                </a:cxn>
                <a:cxn ang="0">
                  <a:pos x="356" y="7"/>
                </a:cxn>
                <a:cxn ang="0">
                  <a:pos x="374" y="23"/>
                </a:cxn>
                <a:cxn ang="0">
                  <a:pos x="385" y="49"/>
                </a:cxn>
                <a:cxn ang="0">
                  <a:pos x="385" y="71"/>
                </a:cxn>
                <a:cxn ang="0">
                  <a:pos x="375" y="89"/>
                </a:cxn>
                <a:cxn ang="0">
                  <a:pos x="358" y="103"/>
                </a:cxn>
                <a:cxn ang="0">
                  <a:pos x="337" y="113"/>
                </a:cxn>
                <a:cxn ang="0">
                  <a:pos x="314" y="120"/>
                </a:cxn>
                <a:cxn ang="0">
                  <a:pos x="293" y="126"/>
                </a:cxn>
                <a:cxn ang="0">
                  <a:pos x="273" y="130"/>
                </a:cxn>
                <a:cxn ang="0">
                  <a:pos x="240" y="140"/>
                </a:cxn>
                <a:cxn ang="0">
                  <a:pos x="199" y="154"/>
                </a:cxn>
                <a:cxn ang="0">
                  <a:pos x="152" y="171"/>
                </a:cxn>
                <a:cxn ang="0">
                  <a:pos x="102" y="190"/>
                </a:cxn>
                <a:cxn ang="0">
                  <a:pos x="29" y="222"/>
                </a:cxn>
                <a:cxn ang="0">
                  <a:pos x="26" y="220"/>
                </a:cxn>
                <a:cxn ang="0">
                  <a:pos x="17" y="212"/>
                </a:cxn>
                <a:cxn ang="0">
                  <a:pos x="7" y="197"/>
                </a:cxn>
                <a:cxn ang="0">
                  <a:pos x="0" y="176"/>
                </a:cxn>
                <a:cxn ang="0">
                  <a:pos x="0" y="146"/>
                </a:cxn>
                <a:cxn ang="0">
                  <a:pos x="13" y="120"/>
                </a:cxn>
                <a:cxn ang="0">
                  <a:pos x="38" y="97"/>
                </a:cxn>
                <a:cxn ang="0">
                  <a:pos x="72" y="78"/>
                </a:cxn>
                <a:cxn ang="0">
                  <a:pos x="111" y="61"/>
                </a:cxn>
                <a:cxn ang="0">
                  <a:pos x="149" y="47"/>
                </a:cxn>
                <a:cxn ang="0">
                  <a:pos x="182" y="36"/>
                </a:cxn>
                <a:cxn ang="0">
                  <a:pos x="207" y="29"/>
                </a:cxn>
                <a:cxn ang="0">
                  <a:pos x="233" y="20"/>
                </a:cxn>
                <a:cxn ang="0">
                  <a:pos x="261" y="11"/>
                </a:cxn>
                <a:cxn ang="0">
                  <a:pos x="290" y="3"/>
                </a:cxn>
                <a:cxn ang="0">
                  <a:pos x="319" y="0"/>
                </a:cxn>
              </a:cxnLst>
              <a:rect l="0" t="0" r="r" b="b"/>
              <a:pathLst>
                <a:path w="387" h="222">
                  <a:moveTo>
                    <a:pt x="319" y="0"/>
                  </a:moveTo>
                  <a:lnTo>
                    <a:pt x="332" y="0"/>
                  </a:lnTo>
                  <a:lnTo>
                    <a:pt x="345" y="3"/>
                  </a:lnTo>
                  <a:lnTo>
                    <a:pt x="356" y="7"/>
                  </a:lnTo>
                  <a:lnTo>
                    <a:pt x="366" y="14"/>
                  </a:lnTo>
                  <a:lnTo>
                    <a:pt x="374" y="23"/>
                  </a:lnTo>
                  <a:lnTo>
                    <a:pt x="381" y="35"/>
                  </a:lnTo>
                  <a:lnTo>
                    <a:pt x="385" y="49"/>
                  </a:lnTo>
                  <a:lnTo>
                    <a:pt x="387" y="61"/>
                  </a:lnTo>
                  <a:lnTo>
                    <a:pt x="385" y="71"/>
                  </a:lnTo>
                  <a:lnTo>
                    <a:pt x="381" y="81"/>
                  </a:lnTo>
                  <a:lnTo>
                    <a:pt x="375" y="89"/>
                  </a:lnTo>
                  <a:lnTo>
                    <a:pt x="367" y="97"/>
                  </a:lnTo>
                  <a:lnTo>
                    <a:pt x="358" y="103"/>
                  </a:lnTo>
                  <a:lnTo>
                    <a:pt x="348" y="108"/>
                  </a:lnTo>
                  <a:lnTo>
                    <a:pt x="337" y="113"/>
                  </a:lnTo>
                  <a:lnTo>
                    <a:pt x="325" y="117"/>
                  </a:lnTo>
                  <a:lnTo>
                    <a:pt x="314" y="120"/>
                  </a:lnTo>
                  <a:lnTo>
                    <a:pt x="303" y="123"/>
                  </a:lnTo>
                  <a:lnTo>
                    <a:pt x="293" y="126"/>
                  </a:lnTo>
                  <a:lnTo>
                    <a:pt x="284" y="128"/>
                  </a:lnTo>
                  <a:lnTo>
                    <a:pt x="273" y="130"/>
                  </a:lnTo>
                  <a:lnTo>
                    <a:pt x="257" y="135"/>
                  </a:lnTo>
                  <a:lnTo>
                    <a:pt x="240" y="140"/>
                  </a:lnTo>
                  <a:lnTo>
                    <a:pt x="220" y="147"/>
                  </a:lnTo>
                  <a:lnTo>
                    <a:pt x="199" y="154"/>
                  </a:lnTo>
                  <a:lnTo>
                    <a:pt x="176" y="162"/>
                  </a:lnTo>
                  <a:lnTo>
                    <a:pt x="152" y="171"/>
                  </a:lnTo>
                  <a:lnTo>
                    <a:pt x="127" y="181"/>
                  </a:lnTo>
                  <a:lnTo>
                    <a:pt x="102" y="190"/>
                  </a:lnTo>
                  <a:lnTo>
                    <a:pt x="53" y="211"/>
                  </a:lnTo>
                  <a:lnTo>
                    <a:pt x="29" y="222"/>
                  </a:lnTo>
                  <a:lnTo>
                    <a:pt x="28" y="221"/>
                  </a:lnTo>
                  <a:lnTo>
                    <a:pt x="26" y="220"/>
                  </a:lnTo>
                  <a:lnTo>
                    <a:pt x="22" y="216"/>
                  </a:lnTo>
                  <a:lnTo>
                    <a:pt x="17" y="212"/>
                  </a:lnTo>
                  <a:lnTo>
                    <a:pt x="12" y="205"/>
                  </a:lnTo>
                  <a:lnTo>
                    <a:pt x="7" y="197"/>
                  </a:lnTo>
                  <a:lnTo>
                    <a:pt x="3" y="187"/>
                  </a:lnTo>
                  <a:lnTo>
                    <a:pt x="0" y="176"/>
                  </a:lnTo>
                  <a:lnTo>
                    <a:pt x="0" y="162"/>
                  </a:lnTo>
                  <a:lnTo>
                    <a:pt x="0" y="146"/>
                  </a:lnTo>
                  <a:lnTo>
                    <a:pt x="4" y="132"/>
                  </a:lnTo>
                  <a:lnTo>
                    <a:pt x="13" y="120"/>
                  </a:lnTo>
                  <a:lnTo>
                    <a:pt x="24" y="108"/>
                  </a:lnTo>
                  <a:lnTo>
                    <a:pt x="38" y="97"/>
                  </a:lnTo>
                  <a:lnTo>
                    <a:pt x="55" y="87"/>
                  </a:lnTo>
                  <a:lnTo>
                    <a:pt x="72" y="78"/>
                  </a:lnTo>
                  <a:lnTo>
                    <a:pt x="92" y="69"/>
                  </a:lnTo>
                  <a:lnTo>
                    <a:pt x="111" y="61"/>
                  </a:lnTo>
                  <a:lnTo>
                    <a:pt x="130" y="53"/>
                  </a:lnTo>
                  <a:lnTo>
                    <a:pt x="149" y="47"/>
                  </a:lnTo>
                  <a:lnTo>
                    <a:pt x="167" y="41"/>
                  </a:lnTo>
                  <a:lnTo>
                    <a:pt x="182" y="36"/>
                  </a:lnTo>
                  <a:lnTo>
                    <a:pt x="196" y="32"/>
                  </a:lnTo>
                  <a:lnTo>
                    <a:pt x="207" y="29"/>
                  </a:lnTo>
                  <a:lnTo>
                    <a:pt x="220" y="25"/>
                  </a:lnTo>
                  <a:lnTo>
                    <a:pt x="233" y="20"/>
                  </a:lnTo>
                  <a:lnTo>
                    <a:pt x="246" y="15"/>
                  </a:lnTo>
                  <a:lnTo>
                    <a:pt x="261" y="11"/>
                  </a:lnTo>
                  <a:lnTo>
                    <a:pt x="276" y="7"/>
                  </a:lnTo>
                  <a:lnTo>
                    <a:pt x="290" y="3"/>
                  </a:lnTo>
                  <a:lnTo>
                    <a:pt x="305" y="1"/>
                  </a:lnTo>
                  <a:lnTo>
                    <a:pt x="319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5">
                    <a:lumMod val="67000"/>
                  </a:schemeClr>
                </a:gs>
                <a:gs pos="48000">
                  <a:schemeClr val="accent5">
                    <a:lumMod val="97000"/>
                    <a:lumOff val="3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8" name="Freeform 7"/>
            <p:cNvSpPr>
              <a:spLocks/>
            </p:cNvSpPr>
            <p:nvPr/>
          </p:nvSpPr>
          <p:spPr bwMode="auto">
            <a:xfrm>
              <a:off x="6665913" y="2251075"/>
              <a:ext cx="838200" cy="409575"/>
            </a:xfrm>
            <a:custGeom>
              <a:avLst/>
              <a:gdLst/>
              <a:ahLst/>
              <a:cxnLst>
                <a:cxn ang="0">
                  <a:pos x="475" y="0"/>
                </a:cxn>
                <a:cxn ang="0">
                  <a:pos x="492" y="4"/>
                </a:cxn>
                <a:cxn ang="0">
                  <a:pos x="509" y="15"/>
                </a:cxn>
                <a:cxn ang="0">
                  <a:pos x="523" y="35"/>
                </a:cxn>
                <a:cxn ang="0">
                  <a:pos x="528" y="61"/>
                </a:cxn>
                <a:cxn ang="0">
                  <a:pos x="523" y="81"/>
                </a:cxn>
                <a:cxn ang="0">
                  <a:pos x="510" y="96"/>
                </a:cxn>
                <a:cxn ang="0">
                  <a:pos x="495" y="106"/>
                </a:cxn>
                <a:cxn ang="0">
                  <a:pos x="479" y="112"/>
                </a:cxn>
                <a:cxn ang="0">
                  <a:pos x="464" y="116"/>
                </a:cxn>
                <a:cxn ang="0">
                  <a:pos x="436" y="123"/>
                </a:cxn>
                <a:cxn ang="0">
                  <a:pos x="397" y="134"/>
                </a:cxn>
                <a:cxn ang="0">
                  <a:pos x="351" y="147"/>
                </a:cxn>
                <a:cxn ang="0">
                  <a:pos x="270" y="171"/>
                </a:cxn>
                <a:cxn ang="0">
                  <a:pos x="212" y="189"/>
                </a:cxn>
                <a:cxn ang="0">
                  <a:pos x="153" y="207"/>
                </a:cxn>
                <a:cxn ang="0">
                  <a:pos x="98" y="227"/>
                </a:cxn>
                <a:cxn ang="0">
                  <a:pos x="46" y="247"/>
                </a:cxn>
                <a:cxn ang="0">
                  <a:pos x="21" y="257"/>
                </a:cxn>
                <a:cxn ang="0">
                  <a:pos x="15" y="249"/>
                </a:cxn>
                <a:cxn ang="0">
                  <a:pos x="6" y="234"/>
                </a:cxn>
                <a:cxn ang="0">
                  <a:pos x="0" y="209"/>
                </a:cxn>
                <a:cxn ang="0">
                  <a:pos x="1" y="198"/>
                </a:cxn>
                <a:cxn ang="0">
                  <a:pos x="4" y="181"/>
                </a:cxn>
                <a:cxn ang="0">
                  <a:pos x="12" y="161"/>
                </a:cxn>
                <a:cxn ang="0">
                  <a:pos x="28" y="141"/>
                </a:cxn>
                <a:cxn ang="0">
                  <a:pos x="54" y="122"/>
                </a:cxn>
                <a:cxn ang="0">
                  <a:pos x="89" y="109"/>
                </a:cxn>
                <a:cxn ang="0">
                  <a:pos x="136" y="92"/>
                </a:cxn>
                <a:cxn ang="0">
                  <a:pos x="191" y="73"/>
                </a:cxn>
                <a:cxn ang="0">
                  <a:pos x="253" y="53"/>
                </a:cxn>
                <a:cxn ang="0">
                  <a:pos x="320" y="33"/>
                </a:cxn>
                <a:cxn ang="0">
                  <a:pos x="389" y="15"/>
                </a:cxn>
                <a:cxn ang="0">
                  <a:pos x="457" y="2"/>
                </a:cxn>
                <a:cxn ang="0">
                  <a:pos x="462" y="1"/>
                </a:cxn>
              </a:cxnLst>
              <a:rect l="0" t="0" r="r" b="b"/>
              <a:pathLst>
                <a:path w="528" h="258">
                  <a:moveTo>
                    <a:pt x="468" y="0"/>
                  </a:moveTo>
                  <a:lnTo>
                    <a:pt x="475" y="0"/>
                  </a:lnTo>
                  <a:lnTo>
                    <a:pt x="483" y="2"/>
                  </a:lnTo>
                  <a:lnTo>
                    <a:pt x="492" y="4"/>
                  </a:lnTo>
                  <a:lnTo>
                    <a:pt x="501" y="8"/>
                  </a:lnTo>
                  <a:lnTo>
                    <a:pt x="509" y="15"/>
                  </a:lnTo>
                  <a:lnTo>
                    <a:pt x="517" y="24"/>
                  </a:lnTo>
                  <a:lnTo>
                    <a:pt x="523" y="35"/>
                  </a:lnTo>
                  <a:lnTo>
                    <a:pt x="527" y="48"/>
                  </a:lnTo>
                  <a:lnTo>
                    <a:pt x="528" y="61"/>
                  </a:lnTo>
                  <a:lnTo>
                    <a:pt x="526" y="71"/>
                  </a:lnTo>
                  <a:lnTo>
                    <a:pt x="523" y="81"/>
                  </a:lnTo>
                  <a:lnTo>
                    <a:pt x="517" y="89"/>
                  </a:lnTo>
                  <a:lnTo>
                    <a:pt x="510" y="96"/>
                  </a:lnTo>
                  <a:lnTo>
                    <a:pt x="503" y="101"/>
                  </a:lnTo>
                  <a:lnTo>
                    <a:pt x="495" y="106"/>
                  </a:lnTo>
                  <a:lnTo>
                    <a:pt x="488" y="110"/>
                  </a:lnTo>
                  <a:lnTo>
                    <a:pt x="479" y="112"/>
                  </a:lnTo>
                  <a:lnTo>
                    <a:pt x="474" y="114"/>
                  </a:lnTo>
                  <a:lnTo>
                    <a:pt x="464" y="116"/>
                  </a:lnTo>
                  <a:lnTo>
                    <a:pt x="452" y="119"/>
                  </a:lnTo>
                  <a:lnTo>
                    <a:pt x="436" y="123"/>
                  </a:lnTo>
                  <a:lnTo>
                    <a:pt x="418" y="128"/>
                  </a:lnTo>
                  <a:lnTo>
                    <a:pt x="397" y="134"/>
                  </a:lnTo>
                  <a:lnTo>
                    <a:pt x="375" y="140"/>
                  </a:lnTo>
                  <a:lnTo>
                    <a:pt x="351" y="147"/>
                  </a:lnTo>
                  <a:lnTo>
                    <a:pt x="325" y="154"/>
                  </a:lnTo>
                  <a:lnTo>
                    <a:pt x="270" y="171"/>
                  </a:lnTo>
                  <a:lnTo>
                    <a:pt x="241" y="179"/>
                  </a:lnTo>
                  <a:lnTo>
                    <a:pt x="212" y="189"/>
                  </a:lnTo>
                  <a:lnTo>
                    <a:pt x="182" y="198"/>
                  </a:lnTo>
                  <a:lnTo>
                    <a:pt x="153" y="207"/>
                  </a:lnTo>
                  <a:lnTo>
                    <a:pt x="125" y="218"/>
                  </a:lnTo>
                  <a:lnTo>
                    <a:pt x="98" y="227"/>
                  </a:lnTo>
                  <a:lnTo>
                    <a:pt x="72" y="238"/>
                  </a:lnTo>
                  <a:lnTo>
                    <a:pt x="46" y="247"/>
                  </a:lnTo>
                  <a:lnTo>
                    <a:pt x="23" y="258"/>
                  </a:lnTo>
                  <a:lnTo>
                    <a:pt x="21" y="257"/>
                  </a:lnTo>
                  <a:lnTo>
                    <a:pt x="19" y="254"/>
                  </a:lnTo>
                  <a:lnTo>
                    <a:pt x="15" y="249"/>
                  </a:lnTo>
                  <a:lnTo>
                    <a:pt x="11" y="243"/>
                  </a:lnTo>
                  <a:lnTo>
                    <a:pt x="6" y="234"/>
                  </a:lnTo>
                  <a:lnTo>
                    <a:pt x="3" y="223"/>
                  </a:lnTo>
                  <a:lnTo>
                    <a:pt x="0" y="209"/>
                  </a:lnTo>
                  <a:lnTo>
                    <a:pt x="0" y="204"/>
                  </a:lnTo>
                  <a:lnTo>
                    <a:pt x="1" y="198"/>
                  </a:lnTo>
                  <a:lnTo>
                    <a:pt x="1" y="190"/>
                  </a:lnTo>
                  <a:lnTo>
                    <a:pt x="4" y="181"/>
                  </a:lnTo>
                  <a:lnTo>
                    <a:pt x="8" y="172"/>
                  </a:lnTo>
                  <a:lnTo>
                    <a:pt x="12" y="161"/>
                  </a:lnTo>
                  <a:lnTo>
                    <a:pt x="19" y="151"/>
                  </a:lnTo>
                  <a:lnTo>
                    <a:pt x="28" y="141"/>
                  </a:lnTo>
                  <a:lnTo>
                    <a:pt x="40" y="131"/>
                  </a:lnTo>
                  <a:lnTo>
                    <a:pt x="54" y="122"/>
                  </a:lnTo>
                  <a:lnTo>
                    <a:pt x="71" y="115"/>
                  </a:lnTo>
                  <a:lnTo>
                    <a:pt x="89" y="109"/>
                  </a:lnTo>
                  <a:lnTo>
                    <a:pt x="111" y="101"/>
                  </a:lnTo>
                  <a:lnTo>
                    <a:pt x="136" y="92"/>
                  </a:lnTo>
                  <a:lnTo>
                    <a:pt x="162" y="83"/>
                  </a:lnTo>
                  <a:lnTo>
                    <a:pt x="191" y="73"/>
                  </a:lnTo>
                  <a:lnTo>
                    <a:pt x="221" y="63"/>
                  </a:lnTo>
                  <a:lnTo>
                    <a:pt x="253" y="53"/>
                  </a:lnTo>
                  <a:lnTo>
                    <a:pt x="286" y="42"/>
                  </a:lnTo>
                  <a:lnTo>
                    <a:pt x="320" y="33"/>
                  </a:lnTo>
                  <a:lnTo>
                    <a:pt x="354" y="23"/>
                  </a:lnTo>
                  <a:lnTo>
                    <a:pt x="389" y="15"/>
                  </a:lnTo>
                  <a:lnTo>
                    <a:pt x="424" y="8"/>
                  </a:lnTo>
                  <a:lnTo>
                    <a:pt x="457" y="2"/>
                  </a:lnTo>
                  <a:lnTo>
                    <a:pt x="459" y="2"/>
                  </a:lnTo>
                  <a:lnTo>
                    <a:pt x="462" y="1"/>
                  </a:lnTo>
                  <a:lnTo>
                    <a:pt x="468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5">
                    <a:lumMod val="67000"/>
                  </a:schemeClr>
                </a:gs>
                <a:gs pos="48000">
                  <a:schemeClr val="accent5">
                    <a:lumMod val="97000"/>
                    <a:lumOff val="3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9" name="Freeform 8"/>
            <p:cNvSpPr>
              <a:spLocks/>
            </p:cNvSpPr>
            <p:nvPr/>
          </p:nvSpPr>
          <p:spPr bwMode="auto">
            <a:xfrm>
              <a:off x="6677026" y="2470150"/>
              <a:ext cx="842963" cy="576263"/>
            </a:xfrm>
            <a:custGeom>
              <a:avLst/>
              <a:gdLst/>
              <a:ahLst/>
              <a:cxnLst>
                <a:cxn ang="0">
                  <a:pos x="488" y="1"/>
                </a:cxn>
                <a:cxn ang="0">
                  <a:pos x="508" y="7"/>
                </a:cxn>
                <a:cxn ang="0">
                  <a:pos x="521" y="20"/>
                </a:cxn>
                <a:cxn ang="0">
                  <a:pos x="529" y="40"/>
                </a:cxn>
                <a:cxn ang="0">
                  <a:pos x="531" y="60"/>
                </a:cxn>
                <a:cxn ang="0">
                  <a:pos x="526" y="78"/>
                </a:cxn>
                <a:cxn ang="0">
                  <a:pos x="509" y="95"/>
                </a:cxn>
                <a:cxn ang="0">
                  <a:pos x="477" y="111"/>
                </a:cxn>
                <a:cxn ang="0">
                  <a:pos x="437" y="122"/>
                </a:cxn>
                <a:cxn ang="0">
                  <a:pos x="395" y="133"/>
                </a:cxn>
                <a:cxn ang="0">
                  <a:pos x="348" y="146"/>
                </a:cxn>
                <a:cxn ang="0">
                  <a:pos x="298" y="159"/>
                </a:cxn>
                <a:cxn ang="0">
                  <a:pos x="251" y="173"/>
                </a:cxn>
                <a:cxn ang="0">
                  <a:pos x="208" y="186"/>
                </a:cxn>
                <a:cxn ang="0">
                  <a:pos x="175" y="198"/>
                </a:cxn>
                <a:cxn ang="0">
                  <a:pos x="154" y="207"/>
                </a:cxn>
                <a:cxn ang="0">
                  <a:pos x="148" y="214"/>
                </a:cxn>
                <a:cxn ang="0">
                  <a:pos x="152" y="217"/>
                </a:cxn>
                <a:cxn ang="0">
                  <a:pos x="164" y="221"/>
                </a:cxn>
                <a:cxn ang="0">
                  <a:pos x="180" y="225"/>
                </a:cxn>
                <a:cxn ang="0">
                  <a:pos x="197" y="232"/>
                </a:cxn>
                <a:cxn ang="0">
                  <a:pos x="211" y="246"/>
                </a:cxn>
                <a:cxn ang="0">
                  <a:pos x="219" y="267"/>
                </a:cxn>
                <a:cxn ang="0">
                  <a:pos x="223" y="299"/>
                </a:cxn>
                <a:cxn ang="0">
                  <a:pos x="224" y="326"/>
                </a:cxn>
                <a:cxn ang="0">
                  <a:pos x="222" y="346"/>
                </a:cxn>
                <a:cxn ang="0">
                  <a:pos x="213" y="358"/>
                </a:cxn>
                <a:cxn ang="0">
                  <a:pos x="197" y="362"/>
                </a:cxn>
                <a:cxn ang="0">
                  <a:pos x="144" y="363"/>
                </a:cxn>
                <a:cxn ang="0">
                  <a:pos x="137" y="361"/>
                </a:cxn>
                <a:cxn ang="0">
                  <a:pos x="129" y="354"/>
                </a:cxn>
                <a:cxn ang="0">
                  <a:pos x="126" y="340"/>
                </a:cxn>
                <a:cxn ang="0">
                  <a:pos x="125" y="324"/>
                </a:cxn>
                <a:cxn ang="0">
                  <a:pos x="121" y="309"/>
                </a:cxn>
                <a:cxn ang="0">
                  <a:pos x="110" y="299"/>
                </a:cxn>
                <a:cxn ang="0">
                  <a:pos x="94" y="293"/>
                </a:cxn>
                <a:cxn ang="0">
                  <a:pos x="76" y="289"/>
                </a:cxn>
                <a:cxn ang="0">
                  <a:pos x="54" y="282"/>
                </a:cxn>
                <a:cxn ang="0">
                  <a:pos x="32" y="270"/>
                </a:cxn>
                <a:cxn ang="0">
                  <a:pos x="14" y="252"/>
                </a:cxn>
                <a:cxn ang="0">
                  <a:pos x="3" y="227"/>
                </a:cxn>
                <a:cxn ang="0">
                  <a:pos x="0" y="191"/>
                </a:cxn>
                <a:cxn ang="0">
                  <a:pos x="5" y="173"/>
                </a:cxn>
                <a:cxn ang="0">
                  <a:pos x="14" y="157"/>
                </a:cxn>
                <a:cxn ang="0">
                  <a:pos x="32" y="140"/>
                </a:cxn>
                <a:cxn ang="0">
                  <a:pos x="56" y="124"/>
                </a:cxn>
                <a:cxn ang="0">
                  <a:pos x="92" y="107"/>
                </a:cxn>
                <a:cxn ang="0">
                  <a:pos x="138" y="89"/>
                </a:cxn>
                <a:cxn ang="0">
                  <a:pos x="197" y="69"/>
                </a:cxn>
                <a:cxn ang="0">
                  <a:pos x="271" y="47"/>
                </a:cxn>
                <a:cxn ang="0">
                  <a:pos x="360" y="23"/>
                </a:cxn>
                <a:cxn ang="0">
                  <a:pos x="412" y="9"/>
                </a:cxn>
                <a:cxn ang="0">
                  <a:pos x="423" y="6"/>
                </a:cxn>
                <a:cxn ang="0">
                  <a:pos x="442" y="3"/>
                </a:cxn>
                <a:cxn ang="0">
                  <a:pos x="465" y="1"/>
                </a:cxn>
              </a:cxnLst>
              <a:rect l="0" t="0" r="r" b="b"/>
              <a:pathLst>
                <a:path w="531" h="363">
                  <a:moveTo>
                    <a:pt x="477" y="0"/>
                  </a:moveTo>
                  <a:lnTo>
                    <a:pt x="488" y="1"/>
                  </a:lnTo>
                  <a:lnTo>
                    <a:pt x="499" y="3"/>
                  </a:lnTo>
                  <a:lnTo>
                    <a:pt x="508" y="7"/>
                  </a:lnTo>
                  <a:lnTo>
                    <a:pt x="516" y="12"/>
                  </a:lnTo>
                  <a:lnTo>
                    <a:pt x="521" y="20"/>
                  </a:lnTo>
                  <a:lnTo>
                    <a:pt x="526" y="30"/>
                  </a:lnTo>
                  <a:lnTo>
                    <a:pt x="529" y="40"/>
                  </a:lnTo>
                  <a:lnTo>
                    <a:pt x="531" y="50"/>
                  </a:lnTo>
                  <a:lnTo>
                    <a:pt x="531" y="60"/>
                  </a:lnTo>
                  <a:lnTo>
                    <a:pt x="530" y="69"/>
                  </a:lnTo>
                  <a:lnTo>
                    <a:pt x="526" y="78"/>
                  </a:lnTo>
                  <a:lnTo>
                    <a:pt x="518" y="87"/>
                  </a:lnTo>
                  <a:lnTo>
                    <a:pt x="509" y="95"/>
                  </a:lnTo>
                  <a:lnTo>
                    <a:pt x="495" y="103"/>
                  </a:lnTo>
                  <a:lnTo>
                    <a:pt x="477" y="111"/>
                  </a:lnTo>
                  <a:lnTo>
                    <a:pt x="455" y="117"/>
                  </a:lnTo>
                  <a:lnTo>
                    <a:pt x="437" y="122"/>
                  </a:lnTo>
                  <a:lnTo>
                    <a:pt x="417" y="126"/>
                  </a:lnTo>
                  <a:lnTo>
                    <a:pt x="395" y="133"/>
                  </a:lnTo>
                  <a:lnTo>
                    <a:pt x="372" y="139"/>
                  </a:lnTo>
                  <a:lnTo>
                    <a:pt x="348" y="146"/>
                  </a:lnTo>
                  <a:lnTo>
                    <a:pt x="323" y="152"/>
                  </a:lnTo>
                  <a:lnTo>
                    <a:pt x="298" y="159"/>
                  </a:lnTo>
                  <a:lnTo>
                    <a:pt x="274" y="166"/>
                  </a:lnTo>
                  <a:lnTo>
                    <a:pt x="251" y="173"/>
                  </a:lnTo>
                  <a:lnTo>
                    <a:pt x="229" y="180"/>
                  </a:lnTo>
                  <a:lnTo>
                    <a:pt x="208" y="186"/>
                  </a:lnTo>
                  <a:lnTo>
                    <a:pt x="190" y="192"/>
                  </a:lnTo>
                  <a:lnTo>
                    <a:pt x="175" y="198"/>
                  </a:lnTo>
                  <a:lnTo>
                    <a:pt x="163" y="203"/>
                  </a:lnTo>
                  <a:lnTo>
                    <a:pt x="154" y="207"/>
                  </a:lnTo>
                  <a:lnTo>
                    <a:pt x="149" y="210"/>
                  </a:lnTo>
                  <a:lnTo>
                    <a:pt x="148" y="214"/>
                  </a:lnTo>
                  <a:lnTo>
                    <a:pt x="148" y="216"/>
                  </a:lnTo>
                  <a:lnTo>
                    <a:pt x="152" y="217"/>
                  </a:lnTo>
                  <a:lnTo>
                    <a:pt x="157" y="219"/>
                  </a:lnTo>
                  <a:lnTo>
                    <a:pt x="164" y="221"/>
                  </a:lnTo>
                  <a:lnTo>
                    <a:pt x="172" y="222"/>
                  </a:lnTo>
                  <a:lnTo>
                    <a:pt x="180" y="225"/>
                  </a:lnTo>
                  <a:lnTo>
                    <a:pt x="189" y="228"/>
                  </a:lnTo>
                  <a:lnTo>
                    <a:pt x="197" y="232"/>
                  </a:lnTo>
                  <a:lnTo>
                    <a:pt x="205" y="238"/>
                  </a:lnTo>
                  <a:lnTo>
                    <a:pt x="211" y="246"/>
                  </a:lnTo>
                  <a:lnTo>
                    <a:pt x="216" y="256"/>
                  </a:lnTo>
                  <a:lnTo>
                    <a:pt x="219" y="267"/>
                  </a:lnTo>
                  <a:lnTo>
                    <a:pt x="221" y="284"/>
                  </a:lnTo>
                  <a:lnTo>
                    <a:pt x="223" y="299"/>
                  </a:lnTo>
                  <a:lnTo>
                    <a:pt x="224" y="313"/>
                  </a:lnTo>
                  <a:lnTo>
                    <a:pt x="224" y="326"/>
                  </a:lnTo>
                  <a:lnTo>
                    <a:pt x="223" y="336"/>
                  </a:lnTo>
                  <a:lnTo>
                    <a:pt x="222" y="346"/>
                  </a:lnTo>
                  <a:lnTo>
                    <a:pt x="219" y="353"/>
                  </a:lnTo>
                  <a:lnTo>
                    <a:pt x="213" y="358"/>
                  </a:lnTo>
                  <a:lnTo>
                    <a:pt x="206" y="362"/>
                  </a:lnTo>
                  <a:lnTo>
                    <a:pt x="197" y="362"/>
                  </a:lnTo>
                  <a:lnTo>
                    <a:pt x="144" y="363"/>
                  </a:lnTo>
                  <a:lnTo>
                    <a:pt x="144" y="363"/>
                  </a:lnTo>
                  <a:lnTo>
                    <a:pt x="141" y="362"/>
                  </a:lnTo>
                  <a:lnTo>
                    <a:pt x="137" y="361"/>
                  </a:lnTo>
                  <a:lnTo>
                    <a:pt x="133" y="358"/>
                  </a:lnTo>
                  <a:lnTo>
                    <a:pt x="129" y="354"/>
                  </a:lnTo>
                  <a:lnTo>
                    <a:pt x="126" y="348"/>
                  </a:lnTo>
                  <a:lnTo>
                    <a:pt x="126" y="340"/>
                  </a:lnTo>
                  <a:lnTo>
                    <a:pt x="126" y="331"/>
                  </a:lnTo>
                  <a:lnTo>
                    <a:pt x="125" y="324"/>
                  </a:lnTo>
                  <a:lnTo>
                    <a:pt x="124" y="316"/>
                  </a:lnTo>
                  <a:lnTo>
                    <a:pt x="121" y="309"/>
                  </a:lnTo>
                  <a:lnTo>
                    <a:pt x="116" y="304"/>
                  </a:lnTo>
                  <a:lnTo>
                    <a:pt x="110" y="299"/>
                  </a:lnTo>
                  <a:lnTo>
                    <a:pt x="101" y="296"/>
                  </a:lnTo>
                  <a:lnTo>
                    <a:pt x="94" y="293"/>
                  </a:lnTo>
                  <a:lnTo>
                    <a:pt x="85" y="291"/>
                  </a:lnTo>
                  <a:lnTo>
                    <a:pt x="76" y="289"/>
                  </a:lnTo>
                  <a:lnTo>
                    <a:pt x="65" y="286"/>
                  </a:lnTo>
                  <a:lnTo>
                    <a:pt x="54" y="282"/>
                  </a:lnTo>
                  <a:lnTo>
                    <a:pt x="43" y="276"/>
                  </a:lnTo>
                  <a:lnTo>
                    <a:pt x="32" y="270"/>
                  </a:lnTo>
                  <a:lnTo>
                    <a:pt x="23" y="262"/>
                  </a:lnTo>
                  <a:lnTo>
                    <a:pt x="14" y="252"/>
                  </a:lnTo>
                  <a:lnTo>
                    <a:pt x="8" y="241"/>
                  </a:lnTo>
                  <a:lnTo>
                    <a:pt x="3" y="227"/>
                  </a:lnTo>
                  <a:lnTo>
                    <a:pt x="0" y="210"/>
                  </a:lnTo>
                  <a:lnTo>
                    <a:pt x="0" y="191"/>
                  </a:lnTo>
                  <a:lnTo>
                    <a:pt x="2" y="182"/>
                  </a:lnTo>
                  <a:lnTo>
                    <a:pt x="5" y="173"/>
                  </a:lnTo>
                  <a:lnTo>
                    <a:pt x="9" y="165"/>
                  </a:lnTo>
                  <a:lnTo>
                    <a:pt x="14" y="157"/>
                  </a:lnTo>
                  <a:lnTo>
                    <a:pt x="22" y="148"/>
                  </a:lnTo>
                  <a:lnTo>
                    <a:pt x="32" y="140"/>
                  </a:lnTo>
                  <a:lnTo>
                    <a:pt x="43" y="133"/>
                  </a:lnTo>
                  <a:lnTo>
                    <a:pt x="56" y="124"/>
                  </a:lnTo>
                  <a:lnTo>
                    <a:pt x="73" y="116"/>
                  </a:lnTo>
                  <a:lnTo>
                    <a:pt x="92" y="107"/>
                  </a:lnTo>
                  <a:lnTo>
                    <a:pt x="113" y="98"/>
                  </a:lnTo>
                  <a:lnTo>
                    <a:pt x="138" y="89"/>
                  </a:lnTo>
                  <a:lnTo>
                    <a:pt x="166" y="80"/>
                  </a:lnTo>
                  <a:lnTo>
                    <a:pt x="197" y="69"/>
                  </a:lnTo>
                  <a:lnTo>
                    <a:pt x="232" y="59"/>
                  </a:lnTo>
                  <a:lnTo>
                    <a:pt x="271" y="47"/>
                  </a:lnTo>
                  <a:lnTo>
                    <a:pt x="313" y="36"/>
                  </a:lnTo>
                  <a:lnTo>
                    <a:pt x="360" y="23"/>
                  </a:lnTo>
                  <a:lnTo>
                    <a:pt x="410" y="9"/>
                  </a:lnTo>
                  <a:lnTo>
                    <a:pt x="412" y="9"/>
                  </a:lnTo>
                  <a:lnTo>
                    <a:pt x="417" y="8"/>
                  </a:lnTo>
                  <a:lnTo>
                    <a:pt x="423" y="6"/>
                  </a:lnTo>
                  <a:lnTo>
                    <a:pt x="432" y="5"/>
                  </a:lnTo>
                  <a:lnTo>
                    <a:pt x="442" y="3"/>
                  </a:lnTo>
                  <a:lnTo>
                    <a:pt x="453" y="1"/>
                  </a:lnTo>
                  <a:lnTo>
                    <a:pt x="465" y="1"/>
                  </a:lnTo>
                  <a:lnTo>
                    <a:pt x="477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5">
                    <a:lumMod val="67000"/>
                  </a:schemeClr>
                </a:gs>
                <a:gs pos="48000">
                  <a:schemeClr val="accent5">
                    <a:lumMod val="97000"/>
                    <a:lumOff val="3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0" name="Freeform 9"/>
            <p:cNvSpPr>
              <a:spLocks/>
            </p:cNvSpPr>
            <p:nvPr/>
          </p:nvSpPr>
          <p:spPr bwMode="auto">
            <a:xfrm>
              <a:off x="7167563" y="2701925"/>
              <a:ext cx="349250" cy="344488"/>
            </a:xfrm>
            <a:custGeom>
              <a:avLst/>
              <a:gdLst/>
              <a:ahLst/>
              <a:cxnLst>
                <a:cxn ang="0">
                  <a:pos x="176" y="0"/>
                </a:cxn>
                <a:cxn ang="0">
                  <a:pos x="187" y="0"/>
                </a:cxn>
                <a:cxn ang="0">
                  <a:pos x="196" y="3"/>
                </a:cxn>
                <a:cxn ang="0">
                  <a:pos x="202" y="7"/>
                </a:cxn>
                <a:cxn ang="0">
                  <a:pos x="208" y="11"/>
                </a:cxn>
                <a:cxn ang="0">
                  <a:pos x="213" y="16"/>
                </a:cxn>
                <a:cxn ang="0">
                  <a:pos x="216" y="20"/>
                </a:cxn>
                <a:cxn ang="0">
                  <a:pos x="219" y="27"/>
                </a:cxn>
                <a:cxn ang="0">
                  <a:pos x="219" y="28"/>
                </a:cxn>
                <a:cxn ang="0">
                  <a:pos x="220" y="37"/>
                </a:cxn>
                <a:cxn ang="0">
                  <a:pos x="220" y="46"/>
                </a:cxn>
                <a:cxn ang="0">
                  <a:pos x="220" y="55"/>
                </a:cxn>
                <a:cxn ang="0">
                  <a:pos x="220" y="62"/>
                </a:cxn>
                <a:cxn ang="0">
                  <a:pos x="217" y="70"/>
                </a:cxn>
                <a:cxn ang="0">
                  <a:pos x="211" y="77"/>
                </a:cxn>
                <a:cxn ang="0">
                  <a:pos x="203" y="86"/>
                </a:cxn>
                <a:cxn ang="0">
                  <a:pos x="192" y="95"/>
                </a:cxn>
                <a:cxn ang="0">
                  <a:pos x="180" y="103"/>
                </a:cxn>
                <a:cxn ang="0">
                  <a:pos x="167" y="109"/>
                </a:cxn>
                <a:cxn ang="0">
                  <a:pos x="142" y="120"/>
                </a:cxn>
                <a:cxn ang="0">
                  <a:pos x="130" y="125"/>
                </a:cxn>
                <a:cxn ang="0">
                  <a:pos x="120" y="130"/>
                </a:cxn>
                <a:cxn ang="0">
                  <a:pos x="112" y="136"/>
                </a:cxn>
                <a:cxn ang="0">
                  <a:pos x="107" y="142"/>
                </a:cxn>
                <a:cxn ang="0">
                  <a:pos x="104" y="150"/>
                </a:cxn>
                <a:cxn ang="0">
                  <a:pos x="103" y="165"/>
                </a:cxn>
                <a:cxn ang="0">
                  <a:pos x="103" y="176"/>
                </a:cxn>
                <a:cxn ang="0">
                  <a:pos x="102" y="185"/>
                </a:cxn>
                <a:cxn ang="0">
                  <a:pos x="102" y="192"/>
                </a:cxn>
                <a:cxn ang="0">
                  <a:pos x="101" y="201"/>
                </a:cxn>
                <a:cxn ang="0">
                  <a:pos x="99" y="208"/>
                </a:cxn>
                <a:cxn ang="0">
                  <a:pos x="96" y="212"/>
                </a:cxn>
                <a:cxn ang="0">
                  <a:pos x="92" y="215"/>
                </a:cxn>
                <a:cxn ang="0">
                  <a:pos x="88" y="216"/>
                </a:cxn>
                <a:cxn ang="0">
                  <a:pos x="81" y="216"/>
                </a:cxn>
                <a:cxn ang="0">
                  <a:pos x="28" y="217"/>
                </a:cxn>
                <a:cxn ang="0">
                  <a:pos x="18" y="214"/>
                </a:cxn>
                <a:cxn ang="0">
                  <a:pos x="11" y="209"/>
                </a:cxn>
                <a:cxn ang="0">
                  <a:pos x="6" y="201"/>
                </a:cxn>
                <a:cxn ang="0">
                  <a:pos x="2" y="191"/>
                </a:cxn>
                <a:cxn ang="0">
                  <a:pos x="0" y="179"/>
                </a:cxn>
                <a:cxn ang="0">
                  <a:pos x="0" y="165"/>
                </a:cxn>
                <a:cxn ang="0">
                  <a:pos x="0" y="148"/>
                </a:cxn>
                <a:cxn ang="0">
                  <a:pos x="0" y="130"/>
                </a:cxn>
                <a:cxn ang="0">
                  <a:pos x="0" y="109"/>
                </a:cxn>
                <a:cxn ang="0">
                  <a:pos x="2" y="95"/>
                </a:cxn>
                <a:cxn ang="0">
                  <a:pos x="9" y="81"/>
                </a:cxn>
                <a:cxn ang="0">
                  <a:pos x="18" y="69"/>
                </a:cxn>
                <a:cxn ang="0">
                  <a:pos x="29" y="58"/>
                </a:cxn>
                <a:cxn ang="0">
                  <a:pos x="42" y="48"/>
                </a:cxn>
                <a:cxn ang="0">
                  <a:pos x="57" y="39"/>
                </a:cxn>
                <a:cxn ang="0">
                  <a:pos x="74" y="31"/>
                </a:cxn>
                <a:cxn ang="0">
                  <a:pos x="90" y="23"/>
                </a:cxn>
                <a:cxn ang="0">
                  <a:pos x="107" y="17"/>
                </a:cxn>
                <a:cxn ang="0">
                  <a:pos x="123" y="11"/>
                </a:cxn>
                <a:cxn ang="0">
                  <a:pos x="139" y="7"/>
                </a:cxn>
                <a:cxn ang="0">
                  <a:pos x="152" y="4"/>
                </a:cxn>
                <a:cxn ang="0">
                  <a:pos x="164" y="1"/>
                </a:cxn>
                <a:cxn ang="0">
                  <a:pos x="176" y="0"/>
                </a:cxn>
              </a:cxnLst>
              <a:rect l="0" t="0" r="r" b="b"/>
              <a:pathLst>
                <a:path w="220" h="217">
                  <a:moveTo>
                    <a:pt x="176" y="0"/>
                  </a:moveTo>
                  <a:lnTo>
                    <a:pt x="187" y="0"/>
                  </a:lnTo>
                  <a:lnTo>
                    <a:pt x="196" y="3"/>
                  </a:lnTo>
                  <a:lnTo>
                    <a:pt x="202" y="7"/>
                  </a:lnTo>
                  <a:lnTo>
                    <a:pt x="208" y="11"/>
                  </a:lnTo>
                  <a:lnTo>
                    <a:pt x="213" y="16"/>
                  </a:lnTo>
                  <a:lnTo>
                    <a:pt x="216" y="20"/>
                  </a:lnTo>
                  <a:lnTo>
                    <a:pt x="219" y="27"/>
                  </a:lnTo>
                  <a:lnTo>
                    <a:pt x="219" y="28"/>
                  </a:lnTo>
                  <a:lnTo>
                    <a:pt x="220" y="37"/>
                  </a:lnTo>
                  <a:lnTo>
                    <a:pt x="220" y="46"/>
                  </a:lnTo>
                  <a:lnTo>
                    <a:pt x="220" y="55"/>
                  </a:lnTo>
                  <a:lnTo>
                    <a:pt x="220" y="62"/>
                  </a:lnTo>
                  <a:lnTo>
                    <a:pt x="217" y="70"/>
                  </a:lnTo>
                  <a:lnTo>
                    <a:pt x="211" y="77"/>
                  </a:lnTo>
                  <a:lnTo>
                    <a:pt x="203" y="86"/>
                  </a:lnTo>
                  <a:lnTo>
                    <a:pt x="192" y="95"/>
                  </a:lnTo>
                  <a:lnTo>
                    <a:pt x="180" y="103"/>
                  </a:lnTo>
                  <a:lnTo>
                    <a:pt x="167" y="109"/>
                  </a:lnTo>
                  <a:lnTo>
                    <a:pt x="142" y="120"/>
                  </a:lnTo>
                  <a:lnTo>
                    <a:pt x="130" y="125"/>
                  </a:lnTo>
                  <a:lnTo>
                    <a:pt x="120" y="130"/>
                  </a:lnTo>
                  <a:lnTo>
                    <a:pt x="112" y="136"/>
                  </a:lnTo>
                  <a:lnTo>
                    <a:pt x="107" y="142"/>
                  </a:lnTo>
                  <a:lnTo>
                    <a:pt x="104" y="150"/>
                  </a:lnTo>
                  <a:lnTo>
                    <a:pt x="103" y="165"/>
                  </a:lnTo>
                  <a:lnTo>
                    <a:pt x="103" y="176"/>
                  </a:lnTo>
                  <a:lnTo>
                    <a:pt x="102" y="185"/>
                  </a:lnTo>
                  <a:lnTo>
                    <a:pt x="102" y="192"/>
                  </a:lnTo>
                  <a:lnTo>
                    <a:pt x="101" y="201"/>
                  </a:lnTo>
                  <a:lnTo>
                    <a:pt x="99" y="208"/>
                  </a:lnTo>
                  <a:lnTo>
                    <a:pt x="96" y="212"/>
                  </a:lnTo>
                  <a:lnTo>
                    <a:pt x="92" y="215"/>
                  </a:lnTo>
                  <a:lnTo>
                    <a:pt x="88" y="216"/>
                  </a:lnTo>
                  <a:lnTo>
                    <a:pt x="81" y="216"/>
                  </a:lnTo>
                  <a:lnTo>
                    <a:pt x="28" y="217"/>
                  </a:lnTo>
                  <a:lnTo>
                    <a:pt x="18" y="214"/>
                  </a:lnTo>
                  <a:lnTo>
                    <a:pt x="11" y="209"/>
                  </a:lnTo>
                  <a:lnTo>
                    <a:pt x="6" y="201"/>
                  </a:lnTo>
                  <a:lnTo>
                    <a:pt x="2" y="191"/>
                  </a:lnTo>
                  <a:lnTo>
                    <a:pt x="0" y="179"/>
                  </a:lnTo>
                  <a:lnTo>
                    <a:pt x="0" y="165"/>
                  </a:lnTo>
                  <a:lnTo>
                    <a:pt x="0" y="148"/>
                  </a:lnTo>
                  <a:lnTo>
                    <a:pt x="0" y="130"/>
                  </a:lnTo>
                  <a:lnTo>
                    <a:pt x="0" y="109"/>
                  </a:lnTo>
                  <a:lnTo>
                    <a:pt x="2" y="95"/>
                  </a:lnTo>
                  <a:lnTo>
                    <a:pt x="9" y="81"/>
                  </a:lnTo>
                  <a:lnTo>
                    <a:pt x="18" y="69"/>
                  </a:lnTo>
                  <a:lnTo>
                    <a:pt x="29" y="58"/>
                  </a:lnTo>
                  <a:lnTo>
                    <a:pt x="42" y="48"/>
                  </a:lnTo>
                  <a:lnTo>
                    <a:pt x="57" y="39"/>
                  </a:lnTo>
                  <a:lnTo>
                    <a:pt x="74" y="31"/>
                  </a:lnTo>
                  <a:lnTo>
                    <a:pt x="90" y="23"/>
                  </a:lnTo>
                  <a:lnTo>
                    <a:pt x="107" y="17"/>
                  </a:lnTo>
                  <a:lnTo>
                    <a:pt x="123" y="11"/>
                  </a:lnTo>
                  <a:lnTo>
                    <a:pt x="139" y="7"/>
                  </a:lnTo>
                  <a:lnTo>
                    <a:pt x="152" y="4"/>
                  </a:lnTo>
                  <a:lnTo>
                    <a:pt x="164" y="1"/>
                  </a:lnTo>
                  <a:lnTo>
                    <a:pt x="17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5">
                    <a:lumMod val="67000"/>
                  </a:schemeClr>
                </a:gs>
                <a:gs pos="48000">
                  <a:schemeClr val="accent5">
                    <a:lumMod val="97000"/>
                    <a:lumOff val="3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1" name="Freeform 10"/>
            <p:cNvSpPr>
              <a:spLocks/>
            </p:cNvSpPr>
            <p:nvPr/>
          </p:nvSpPr>
          <p:spPr bwMode="auto">
            <a:xfrm>
              <a:off x="6824663" y="3065463"/>
              <a:ext cx="541338" cy="144463"/>
            </a:xfrm>
            <a:custGeom>
              <a:avLst/>
              <a:gdLst/>
              <a:ahLst/>
              <a:cxnLst>
                <a:cxn ang="0">
                  <a:pos x="46" y="0"/>
                </a:cxn>
                <a:cxn ang="0">
                  <a:pos x="295" y="0"/>
                </a:cxn>
                <a:cxn ang="0">
                  <a:pos x="308" y="2"/>
                </a:cxn>
                <a:cxn ang="0">
                  <a:pos x="319" y="6"/>
                </a:cxn>
                <a:cxn ang="0">
                  <a:pos x="328" y="13"/>
                </a:cxn>
                <a:cxn ang="0">
                  <a:pos x="335" y="22"/>
                </a:cxn>
                <a:cxn ang="0">
                  <a:pos x="339" y="33"/>
                </a:cxn>
                <a:cxn ang="0">
                  <a:pos x="341" y="46"/>
                </a:cxn>
                <a:cxn ang="0">
                  <a:pos x="339" y="57"/>
                </a:cxn>
                <a:cxn ang="0">
                  <a:pos x="335" y="68"/>
                </a:cxn>
                <a:cxn ang="0">
                  <a:pos x="328" y="77"/>
                </a:cxn>
                <a:cxn ang="0">
                  <a:pos x="319" y="85"/>
                </a:cxn>
                <a:cxn ang="0">
                  <a:pos x="308" y="90"/>
                </a:cxn>
                <a:cxn ang="0">
                  <a:pos x="295" y="91"/>
                </a:cxn>
                <a:cxn ang="0">
                  <a:pos x="46" y="91"/>
                </a:cxn>
                <a:cxn ang="0">
                  <a:pos x="33" y="90"/>
                </a:cxn>
                <a:cxn ang="0">
                  <a:pos x="22" y="85"/>
                </a:cxn>
                <a:cxn ang="0">
                  <a:pos x="14" y="77"/>
                </a:cxn>
                <a:cxn ang="0">
                  <a:pos x="7" y="68"/>
                </a:cxn>
                <a:cxn ang="0">
                  <a:pos x="2" y="57"/>
                </a:cxn>
                <a:cxn ang="0">
                  <a:pos x="0" y="46"/>
                </a:cxn>
                <a:cxn ang="0">
                  <a:pos x="2" y="33"/>
                </a:cxn>
                <a:cxn ang="0">
                  <a:pos x="7" y="22"/>
                </a:cxn>
                <a:cxn ang="0">
                  <a:pos x="14" y="13"/>
                </a:cxn>
                <a:cxn ang="0">
                  <a:pos x="22" y="6"/>
                </a:cxn>
                <a:cxn ang="0">
                  <a:pos x="33" y="2"/>
                </a:cxn>
                <a:cxn ang="0">
                  <a:pos x="46" y="0"/>
                </a:cxn>
              </a:cxnLst>
              <a:rect l="0" t="0" r="r" b="b"/>
              <a:pathLst>
                <a:path w="341" h="91">
                  <a:moveTo>
                    <a:pt x="46" y="0"/>
                  </a:moveTo>
                  <a:lnTo>
                    <a:pt x="295" y="0"/>
                  </a:lnTo>
                  <a:lnTo>
                    <a:pt x="308" y="2"/>
                  </a:lnTo>
                  <a:lnTo>
                    <a:pt x="319" y="6"/>
                  </a:lnTo>
                  <a:lnTo>
                    <a:pt x="328" y="13"/>
                  </a:lnTo>
                  <a:lnTo>
                    <a:pt x="335" y="22"/>
                  </a:lnTo>
                  <a:lnTo>
                    <a:pt x="339" y="33"/>
                  </a:lnTo>
                  <a:lnTo>
                    <a:pt x="341" y="46"/>
                  </a:lnTo>
                  <a:lnTo>
                    <a:pt x="339" y="57"/>
                  </a:lnTo>
                  <a:lnTo>
                    <a:pt x="335" y="68"/>
                  </a:lnTo>
                  <a:lnTo>
                    <a:pt x="328" y="77"/>
                  </a:lnTo>
                  <a:lnTo>
                    <a:pt x="319" y="85"/>
                  </a:lnTo>
                  <a:lnTo>
                    <a:pt x="308" y="90"/>
                  </a:lnTo>
                  <a:lnTo>
                    <a:pt x="295" y="91"/>
                  </a:lnTo>
                  <a:lnTo>
                    <a:pt x="46" y="91"/>
                  </a:lnTo>
                  <a:lnTo>
                    <a:pt x="33" y="90"/>
                  </a:lnTo>
                  <a:lnTo>
                    <a:pt x="22" y="85"/>
                  </a:lnTo>
                  <a:lnTo>
                    <a:pt x="14" y="77"/>
                  </a:lnTo>
                  <a:lnTo>
                    <a:pt x="7" y="68"/>
                  </a:lnTo>
                  <a:lnTo>
                    <a:pt x="2" y="57"/>
                  </a:lnTo>
                  <a:lnTo>
                    <a:pt x="0" y="46"/>
                  </a:lnTo>
                  <a:lnTo>
                    <a:pt x="2" y="33"/>
                  </a:lnTo>
                  <a:lnTo>
                    <a:pt x="7" y="22"/>
                  </a:lnTo>
                  <a:lnTo>
                    <a:pt x="14" y="13"/>
                  </a:lnTo>
                  <a:lnTo>
                    <a:pt x="22" y="6"/>
                  </a:lnTo>
                  <a:lnTo>
                    <a:pt x="33" y="2"/>
                  </a:lnTo>
                  <a:lnTo>
                    <a:pt x="4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5">
                    <a:lumMod val="67000"/>
                  </a:schemeClr>
                </a:gs>
                <a:gs pos="48000">
                  <a:schemeClr val="accent5">
                    <a:lumMod val="97000"/>
                    <a:lumOff val="3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2" name="Freeform 11"/>
            <p:cNvSpPr>
              <a:spLocks/>
            </p:cNvSpPr>
            <p:nvPr/>
          </p:nvSpPr>
          <p:spPr bwMode="auto">
            <a:xfrm>
              <a:off x="6877051" y="3241675"/>
              <a:ext cx="438150" cy="249238"/>
            </a:xfrm>
            <a:custGeom>
              <a:avLst/>
              <a:gdLst/>
              <a:ahLst/>
              <a:cxnLst>
                <a:cxn ang="0">
                  <a:pos x="66" y="0"/>
                </a:cxn>
                <a:cxn ang="0">
                  <a:pos x="194" y="0"/>
                </a:cxn>
                <a:cxn ang="0">
                  <a:pos x="214" y="1"/>
                </a:cxn>
                <a:cxn ang="0">
                  <a:pos x="230" y="3"/>
                </a:cxn>
                <a:cxn ang="0">
                  <a:pos x="243" y="8"/>
                </a:cxn>
                <a:cxn ang="0">
                  <a:pos x="253" y="12"/>
                </a:cxn>
                <a:cxn ang="0">
                  <a:pos x="262" y="19"/>
                </a:cxn>
                <a:cxn ang="0">
                  <a:pos x="267" y="27"/>
                </a:cxn>
                <a:cxn ang="0">
                  <a:pos x="271" y="35"/>
                </a:cxn>
                <a:cxn ang="0">
                  <a:pos x="274" y="45"/>
                </a:cxn>
                <a:cxn ang="0">
                  <a:pos x="275" y="55"/>
                </a:cxn>
                <a:cxn ang="0">
                  <a:pos x="276" y="66"/>
                </a:cxn>
                <a:cxn ang="0">
                  <a:pos x="276" y="78"/>
                </a:cxn>
                <a:cxn ang="0">
                  <a:pos x="274" y="93"/>
                </a:cxn>
                <a:cxn ang="0">
                  <a:pos x="269" y="109"/>
                </a:cxn>
                <a:cxn ang="0">
                  <a:pos x="262" y="122"/>
                </a:cxn>
                <a:cxn ang="0">
                  <a:pos x="251" y="133"/>
                </a:cxn>
                <a:cxn ang="0">
                  <a:pos x="239" y="143"/>
                </a:cxn>
                <a:cxn ang="0">
                  <a:pos x="225" y="151"/>
                </a:cxn>
                <a:cxn ang="0">
                  <a:pos x="210" y="155"/>
                </a:cxn>
                <a:cxn ang="0">
                  <a:pos x="194" y="157"/>
                </a:cxn>
                <a:cxn ang="0">
                  <a:pos x="78" y="157"/>
                </a:cxn>
                <a:cxn ang="0">
                  <a:pos x="60" y="155"/>
                </a:cxn>
                <a:cxn ang="0">
                  <a:pos x="44" y="148"/>
                </a:cxn>
                <a:cxn ang="0">
                  <a:pos x="29" y="140"/>
                </a:cxn>
                <a:cxn ang="0">
                  <a:pos x="17" y="127"/>
                </a:cxn>
                <a:cxn ang="0">
                  <a:pos x="8" y="113"/>
                </a:cxn>
                <a:cxn ang="0">
                  <a:pos x="2" y="96"/>
                </a:cxn>
                <a:cxn ang="0">
                  <a:pos x="0" y="78"/>
                </a:cxn>
                <a:cxn ang="0">
                  <a:pos x="0" y="60"/>
                </a:cxn>
                <a:cxn ang="0">
                  <a:pos x="3" y="45"/>
                </a:cxn>
                <a:cxn ang="0">
                  <a:pos x="6" y="32"/>
                </a:cxn>
                <a:cxn ang="0">
                  <a:pos x="11" y="22"/>
                </a:cxn>
                <a:cxn ang="0">
                  <a:pos x="18" y="14"/>
                </a:cxn>
                <a:cxn ang="0">
                  <a:pos x="26" y="9"/>
                </a:cxn>
                <a:cxn ang="0">
                  <a:pos x="35" y="5"/>
                </a:cxn>
                <a:cxn ang="0">
                  <a:pos x="44" y="2"/>
                </a:cxn>
                <a:cxn ang="0">
                  <a:pos x="55" y="1"/>
                </a:cxn>
                <a:cxn ang="0">
                  <a:pos x="66" y="0"/>
                </a:cxn>
              </a:cxnLst>
              <a:rect l="0" t="0" r="r" b="b"/>
              <a:pathLst>
                <a:path w="276" h="157">
                  <a:moveTo>
                    <a:pt x="66" y="0"/>
                  </a:moveTo>
                  <a:lnTo>
                    <a:pt x="194" y="0"/>
                  </a:lnTo>
                  <a:lnTo>
                    <a:pt x="214" y="1"/>
                  </a:lnTo>
                  <a:lnTo>
                    <a:pt x="230" y="3"/>
                  </a:lnTo>
                  <a:lnTo>
                    <a:pt x="243" y="8"/>
                  </a:lnTo>
                  <a:lnTo>
                    <a:pt x="253" y="12"/>
                  </a:lnTo>
                  <a:lnTo>
                    <a:pt x="262" y="19"/>
                  </a:lnTo>
                  <a:lnTo>
                    <a:pt x="267" y="27"/>
                  </a:lnTo>
                  <a:lnTo>
                    <a:pt x="271" y="35"/>
                  </a:lnTo>
                  <a:lnTo>
                    <a:pt x="274" y="45"/>
                  </a:lnTo>
                  <a:lnTo>
                    <a:pt x="275" y="55"/>
                  </a:lnTo>
                  <a:lnTo>
                    <a:pt x="276" y="66"/>
                  </a:lnTo>
                  <a:lnTo>
                    <a:pt x="276" y="78"/>
                  </a:lnTo>
                  <a:lnTo>
                    <a:pt x="274" y="93"/>
                  </a:lnTo>
                  <a:lnTo>
                    <a:pt x="269" y="109"/>
                  </a:lnTo>
                  <a:lnTo>
                    <a:pt x="262" y="122"/>
                  </a:lnTo>
                  <a:lnTo>
                    <a:pt x="251" y="133"/>
                  </a:lnTo>
                  <a:lnTo>
                    <a:pt x="239" y="143"/>
                  </a:lnTo>
                  <a:lnTo>
                    <a:pt x="225" y="151"/>
                  </a:lnTo>
                  <a:lnTo>
                    <a:pt x="210" y="155"/>
                  </a:lnTo>
                  <a:lnTo>
                    <a:pt x="194" y="157"/>
                  </a:lnTo>
                  <a:lnTo>
                    <a:pt x="78" y="157"/>
                  </a:lnTo>
                  <a:lnTo>
                    <a:pt x="60" y="155"/>
                  </a:lnTo>
                  <a:lnTo>
                    <a:pt x="44" y="148"/>
                  </a:lnTo>
                  <a:lnTo>
                    <a:pt x="29" y="140"/>
                  </a:lnTo>
                  <a:lnTo>
                    <a:pt x="17" y="127"/>
                  </a:lnTo>
                  <a:lnTo>
                    <a:pt x="8" y="113"/>
                  </a:lnTo>
                  <a:lnTo>
                    <a:pt x="2" y="96"/>
                  </a:lnTo>
                  <a:lnTo>
                    <a:pt x="0" y="78"/>
                  </a:lnTo>
                  <a:lnTo>
                    <a:pt x="0" y="60"/>
                  </a:lnTo>
                  <a:lnTo>
                    <a:pt x="3" y="45"/>
                  </a:lnTo>
                  <a:lnTo>
                    <a:pt x="6" y="32"/>
                  </a:lnTo>
                  <a:lnTo>
                    <a:pt x="11" y="22"/>
                  </a:lnTo>
                  <a:lnTo>
                    <a:pt x="18" y="14"/>
                  </a:lnTo>
                  <a:lnTo>
                    <a:pt x="26" y="9"/>
                  </a:lnTo>
                  <a:lnTo>
                    <a:pt x="35" y="5"/>
                  </a:lnTo>
                  <a:lnTo>
                    <a:pt x="44" y="2"/>
                  </a:lnTo>
                  <a:lnTo>
                    <a:pt x="55" y="1"/>
                  </a:lnTo>
                  <a:lnTo>
                    <a:pt x="6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5">
                    <a:lumMod val="67000"/>
                  </a:schemeClr>
                </a:gs>
                <a:gs pos="48000">
                  <a:schemeClr val="accent5">
                    <a:lumMod val="97000"/>
                    <a:lumOff val="3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3" name="Freeform 12"/>
            <p:cNvSpPr>
              <a:spLocks/>
            </p:cNvSpPr>
            <p:nvPr/>
          </p:nvSpPr>
          <p:spPr bwMode="auto">
            <a:xfrm>
              <a:off x="6997701" y="3503613"/>
              <a:ext cx="195263" cy="79375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98" y="0"/>
                </a:cxn>
                <a:cxn ang="0">
                  <a:pos x="108" y="2"/>
                </a:cxn>
                <a:cxn ang="0">
                  <a:pos x="116" y="7"/>
                </a:cxn>
                <a:cxn ang="0">
                  <a:pos x="121" y="15"/>
                </a:cxn>
                <a:cxn ang="0">
                  <a:pos x="123" y="25"/>
                </a:cxn>
                <a:cxn ang="0">
                  <a:pos x="121" y="35"/>
                </a:cxn>
                <a:cxn ang="0">
                  <a:pos x="116" y="43"/>
                </a:cxn>
                <a:cxn ang="0">
                  <a:pos x="108" y="48"/>
                </a:cxn>
                <a:cxn ang="0">
                  <a:pos x="98" y="50"/>
                </a:cxn>
                <a:cxn ang="0">
                  <a:pos x="26" y="50"/>
                </a:cxn>
                <a:cxn ang="0">
                  <a:pos x="17" y="49"/>
                </a:cxn>
                <a:cxn ang="0">
                  <a:pos x="10" y="45"/>
                </a:cxn>
                <a:cxn ang="0">
                  <a:pos x="5" y="40"/>
                </a:cxn>
                <a:cxn ang="0">
                  <a:pos x="1" y="33"/>
                </a:cxn>
                <a:cxn ang="0">
                  <a:pos x="0" y="25"/>
                </a:cxn>
                <a:cxn ang="0">
                  <a:pos x="2" y="15"/>
                </a:cxn>
                <a:cxn ang="0">
                  <a:pos x="8" y="7"/>
                </a:cxn>
                <a:cxn ang="0">
                  <a:pos x="16" y="2"/>
                </a:cxn>
                <a:cxn ang="0">
                  <a:pos x="26" y="0"/>
                </a:cxn>
              </a:cxnLst>
              <a:rect l="0" t="0" r="r" b="b"/>
              <a:pathLst>
                <a:path w="123" h="50">
                  <a:moveTo>
                    <a:pt x="26" y="0"/>
                  </a:moveTo>
                  <a:lnTo>
                    <a:pt x="98" y="0"/>
                  </a:lnTo>
                  <a:lnTo>
                    <a:pt x="108" y="2"/>
                  </a:lnTo>
                  <a:lnTo>
                    <a:pt x="116" y="7"/>
                  </a:lnTo>
                  <a:lnTo>
                    <a:pt x="121" y="15"/>
                  </a:lnTo>
                  <a:lnTo>
                    <a:pt x="123" y="25"/>
                  </a:lnTo>
                  <a:lnTo>
                    <a:pt x="121" y="35"/>
                  </a:lnTo>
                  <a:lnTo>
                    <a:pt x="116" y="43"/>
                  </a:lnTo>
                  <a:lnTo>
                    <a:pt x="108" y="48"/>
                  </a:lnTo>
                  <a:lnTo>
                    <a:pt x="98" y="50"/>
                  </a:lnTo>
                  <a:lnTo>
                    <a:pt x="26" y="50"/>
                  </a:lnTo>
                  <a:lnTo>
                    <a:pt x="17" y="49"/>
                  </a:lnTo>
                  <a:lnTo>
                    <a:pt x="10" y="45"/>
                  </a:lnTo>
                  <a:lnTo>
                    <a:pt x="5" y="40"/>
                  </a:lnTo>
                  <a:lnTo>
                    <a:pt x="1" y="33"/>
                  </a:lnTo>
                  <a:lnTo>
                    <a:pt x="0" y="25"/>
                  </a:lnTo>
                  <a:lnTo>
                    <a:pt x="2" y="15"/>
                  </a:lnTo>
                  <a:lnTo>
                    <a:pt x="8" y="7"/>
                  </a:lnTo>
                  <a:lnTo>
                    <a:pt x="16" y="2"/>
                  </a:lnTo>
                  <a:lnTo>
                    <a:pt x="2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5">
                    <a:lumMod val="67000"/>
                  </a:schemeClr>
                </a:gs>
                <a:gs pos="48000">
                  <a:schemeClr val="accent5">
                    <a:lumMod val="97000"/>
                    <a:lumOff val="3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sp>
        <p:nvSpPr>
          <p:cNvPr id="313" name="Freeform: Shape 21">
            <a:extLst>
              <a:ext uri="{FF2B5EF4-FFF2-40B4-BE49-F238E27FC236}">
                <a16:creationId xmlns:a16="http://schemas.microsoft.com/office/drawing/2014/main" id="{82F24D9E-DAF1-432F-9C70-B1E1FE5F16BB}"/>
              </a:ext>
            </a:extLst>
          </p:cNvPr>
          <p:cNvSpPr/>
          <p:nvPr/>
        </p:nvSpPr>
        <p:spPr>
          <a:xfrm>
            <a:off x="7663218" y="3760076"/>
            <a:ext cx="2912085" cy="1510125"/>
          </a:xfrm>
          <a:custGeom>
            <a:avLst/>
            <a:gdLst>
              <a:gd name="connsiteX0" fmla="*/ 0 w 2171700"/>
              <a:gd name="connsiteY0" fmla="*/ 182880 h 1455420"/>
              <a:gd name="connsiteX1" fmla="*/ 1376680 w 2171700"/>
              <a:gd name="connsiteY1" fmla="*/ 182880 h 1455420"/>
              <a:gd name="connsiteX2" fmla="*/ 1376680 w 2171700"/>
              <a:gd name="connsiteY2" fmla="*/ 0 h 1455420"/>
              <a:gd name="connsiteX3" fmla="*/ 1455420 w 2171700"/>
              <a:gd name="connsiteY3" fmla="*/ 0 h 1455420"/>
              <a:gd name="connsiteX4" fmla="*/ 2171700 w 2171700"/>
              <a:gd name="connsiteY4" fmla="*/ 734060 h 1455420"/>
              <a:gd name="connsiteX5" fmla="*/ 1445260 w 2171700"/>
              <a:gd name="connsiteY5" fmla="*/ 1455420 h 1455420"/>
              <a:gd name="connsiteX6" fmla="*/ 1381760 w 2171700"/>
              <a:gd name="connsiteY6" fmla="*/ 1455420 h 1455420"/>
              <a:gd name="connsiteX7" fmla="*/ 1381760 w 2171700"/>
              <a:gd name="connsiteY7" fmla="*/ 1264920 h 1455420"/>
              <a:gd name="connsiteX0" fmla="*/ 0 w 2171700"/>
              <a:gd name="connsiteY0" fmla="*/ 260773 h 1533313"/>
              <a:gd name="connsiteX1" fmla="*/ 1376680 w 2171700"/>
              <a:gd name="connsiteY1" fmla="*/ 260773 h 1533313"/>
              <a:gd name="connsiteX2" fmla="*/ 1376680 w 2171700"/>
              <a:gd name="connsiteY2" fmla="*/ 77893 h 1533313"/>
              <a:gd name="connsiteX3" fmla="*/ 1455420 w 2171700"/>
              <a:gd name="connsiteY3" fmla="*/ 77893 h 1533313"/>
              <a:gd name="connsiteX4" fmla="*/ 2171700 w 2171700"/>
              <a:gd name="connsiteY4" fmla="*/ 811953 h 1533313"/>
              <a:gd name="connsiteX5" fmla="*/ 1445260 w 2171700"/>
              <a:gd name="connsiteY5" fmla="*/ 1533313 h 1533313"/>
              <a:gd name="connsiteX6" fmla="*/ 1381760 w 2171700"/>
              <a:gd name="connsiteY6" fmla="*/ 1533313 h 1533313"/>
              <a:gd name="connsiteX7" fmla="*/ 1381760 w 2171700"/>
              <a:gd name="connsiteY7" fmla="*/ 1342813 h 1533313"/>
              <a:gd name="connsiteX0" fmla="*/ 0 w 2171700"/>
              <a:gd name="connsiteY0" fmla="*/ 241300 h 1513840"/>
              <a:gd name="connsiteX1" fmla="*/ 1376680 w 2171700"/>
              <a:gd name="connsiteY1" fmla="*/ 241300 h 1513840"/>
              <a:gd name="connsiteX2" fmla="*/ 1376680 w 2171700"/>
              <a:gd name="connsiteY2" fmla="*/ 58420 h 1513840"/>
              <a:gd name="connsiteX3" fmla="*/ 1455420 w 2171700"/>
              <a:gd name="connsiteY3" fmla="*/ 58420 h 1513840"/>
              <a:gd name="connsiteX4" fmla="*/ 2171700 w 2171700"/>
              <a:gd name="connsiteY4" fmla="*/ 792480 h 1513840"/>
              <a:gd name="connsiteX5" fmla="*/ 1445260 w 2171700"/>
              <a:gd name="connsiteY5" fmla="*/ 1513840 h 1513840"/>
              <a:gd name="connsiteX6" fmla="*/ 1381760 w 2171700"/>
              <a:gd name="connsiteY6" fmla="*/ 1513840 h 1513840"/>
              <a:gd name="connsiteX7" fmla="*/ 1381760 w 2171700"/>
              <a:gd name="connsiteY7" fmla="*/ 1323340 h 1513840"/>
              <a:gd name="connsiteX0" fmla="*/ 0 w 2171700"/>
              <a:gd name="connsiteY0" fmla="*/ 235374 h 1507914"/>
              <a:gd name="connsiteX1" fmla="*/ 1376680 w 2171700"/>
              <a:gd name="connsiteY1" fmla="*/ 235374 h 1507914"/>
              <a:gd name="connsiteX2" fmla="*/ 1376680 w 2171700"/>
              <a:gd name="connsiteY2" fmla="*/ 52494 h 1507914"/>
              <a:gd name="connsiteX3" fmla="*/ 1455420 w 2171700"/>
              <a:gd name="connsiteY3" fmla="*/ 52494 h 1507914"/>
              <a:gd name="connsiteX4" fmla="*/ 2171700 w 2171700"/>
              <a:gd name="connsiteY4" fmla="*/ 786554 h 1507914"/>
              <a:gd name="connsiteX5" fmla="*/ 1445260 w 2171700"/>
              <a:gd name="connsiteY5" fmla="*/ 1507914 h 1507914"/>
              <a:gd name="connsiteX6" fmla="*/ 1381760 w 2171700"/>
              <a:gd name="connsiteY6" fmla="*/ 1507914 h 1507914"/>
              <a:gd name="connsiteX7" fmla="*/ 1381760 w 2171700"/>
              <a:gd name="connsiteY7" fmla="*/ 1317414 h 1507914"/>
              <a:gd name="connsiteX0" fmla="*/ 0 w 2171700"/>
              <a:gd name="connsiteY0" fmla="*/ 240347 h 1512887"/>
              <a:gd name="connsiteX1" fmla="*/ 1376680 w 2171700"/>
              <a:gd name="connsiteY1" fmla="*/ 240347 h 1512887"/>
              <a:gd name="connsiteX2" fmla="*/ 1376680 w 2171700"/>
              <a:gd name="connsiteY2" fmla="*/ 57467 h 1512887"/>
              <a:gd name="connsiteX3" fmla="*/ 1455420 w 2171700"/>
              <a:gd name="connsiteY3" fmla="*/ 57467 h 1512887"/>
              <a:gd name="connsiteX4" fmla="*/ 2171700 w 2171700"/>
              <a:gd name="connsiteY4" fmla="*/ 791527 h 1512887"/>
              <a:gd name="connsiteX5" fmla="*/ 1445260 w 2171700"/>
              <a:gd name="connsiteY5" fmla="*/ 1512887 h 1512887"/>
              <a:gd name="connsiteX6" fmla="*/ 1381760 w 2171700"/>
              <a:gd name="connsiteY6" fmla="*/ 1512887 h 1512887"/>
              <a:gd name="connsiteX7" fmla="*/ 1381760 w 2171700"/>
              <a:gd name="connsiteY7" fmla="*/ 1322387 h 1512887"/>
              <a:gd name="connsiteX0" fmla="*/ 0 w 2171700"/>
              <a:gd name="connsiteY0" fmla="*/ 240347 h 1568767"/>
              <a:gd name="connsiteX1" fmla="*/ 1376680 w 2171700"/>
              <a:gd name="connsiteY1" fmla="*/ 240347 h 1568767"/>
              <a:gd name="connsiteX2" fmla="*/ 1376680 w 2171700"/>
              <a:gd name="connsiteY2" fmla="*/ 57467 h 1568767"/>
              <a:gd name="connsiteX3" fmla="*/ 1455420 w 2171700"/>
              <a:gd name="connsiteY3" fmla="*/ 57467 h 1568767"/>
              <a:gd name="connsiteX4" fmla="*/ 2171700 w 2171700"/>
              <a:gd name="connsiteY4" fmla="*/ 791527 h 1568767"/>
              <a:gd name="connsiteX5" fmla="*/ 1445260 w 2171700"/>
              <a:gd name="connsiteY5" fmla="*/ 1512887 h 1568767"/>
              <a:gd name="connsiteX6" fmla="*/ 1381760 w 2171700"/>
              <a:gd name="connsiteY6" fmla="*/ 1512887 h 1568767"/>
              <a:gd name="connsiteX7" fmla="*/ 1381760 w 2171700"/>
              <a:gd name="connsiteY7" fmla="*/ 1322387 h 1568767"/>
              <a:gd name="connsiteX0" fmla="*/ 0 w 2171700"/>
              <a:gd name="connsiteY0" fmla="*/ 240347 h 1572310"/>
              <a:gd name="connsiteX1" fmla="*/ 1376680 w 2171700"/>
              <a:gd name="connsiteY1" fmla="*/ 240347 h 1572310"/>
              <a:gd name="connsiteX2" fmla="*/ 1376680 w 2171700"/>
              <a:gd name="connsiteY2" fmla="*/ 57467 h 1572310"/>
              <a:gd name="connsiteX3" fmla="*/ 1455420 w 2171700"/>
              <a:gd name="connsiteY3" fmla="*/ 57467 h 1572310"/>
              <a:gd name="connsiteX4" fmla="*/ 2171700 w 2171700"/>
              <a:gd name="connsiteY4" fmla="*/ 791527 h 1572310"/>
              <a:gd name="connsiteX5" fmla="*/ 1445260 w 2171700"/>
              <a:gd name="connsiteY5" fmla="*/ 1512887 h 1572310"/>
              <a:gd name="connsiteX6" fmla="*/ 1381760 w 2171700"/>
              <a:gd name="connsiteY6" fmla="*/ 1512887 h 1572310"/>
              <a:gd name="connsiteX7" fmla="*/ 1381760 w 2171700"/>
              <a:gd name="connsiteY7" fmla="*/ 1322387 h 1572310"/>
              <a:gd name="connsiteX0" fmla="*/ 0 w 2171700"/>
              <a:gd name="connsiteY0" fmla="*/ 240347 h 1562185"/>
              <a:gd name="connsiteX1" fmla="*/ 1376680 w 2171700"/>
              <a:gd name="connsiteY1" fmla="*/ 240347 h 1562185"/>
              <a:gd name="connsiteX2" fmla="*/ 1376680 w 2171700"/>
              <a:gd name="connsiteY2" fmla="*/ 57467 h 1562185"/>
              <a:gd name="connsiteX3" fmla="*/ 1455420 w 2171700"/>
              <a:gd name="connsiteY3" fmla="*/ 57467 h 1562185"/>
              <a:gd name="connsiteX4" fmla="*/ 2171700 w 2171700"/>
              <a:gd name="connsiteY4" fmla="*/ 791527 h 1562185"/>
              <a:gd name="connsiteX5" fmla="*/ 1445260 w 2171700"/>
              <a:gd name="connsiteY5" fmla="*/ 1512887 h 1562185"/>
              <a:gd name="connsiteX6" fmla="*/ 1381760 w 2171700"/>
              <a:gd name="connsiteY6" fmla="*/ 1512887 h 1562185"/>
              <a:gd name="connsiteX7" fmla="*/ 1381760 w 2171700"/>
              <a:gd name="connsiteY7" fmla="*/ 1322387 h 1562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71700" h="1562185">
                <a:moveTo>
                  <a:pt x="0" y="240347"/>
                </a:moveTo>
                <a:lnTo>
                  <a:pt x="1376680" y="240347"/>
                </a:lnTo>
                <a:lnTo>
                  <a:pt x="1376680" y="57467"/>
                </a:lnTo>
                <a:cubicBezTo>
                  <a:pt x="1368637" y="-60643"/>
                  <a:pt x="1427268" y="36512"/>
                  <a:pt x="1455420" y="57467"/>
                </a:cubicBezTo>
                <a:lnTo>
                  <a:pt x="2171700" y="791527"/>
                </a:lnTo>
                <a:lnTo>
                  <a:pt x="1445260" y="1512887"/>
                </a:lnTo>
                <a:cubicBezTo>
                  <a:pt x="1422188" y="1528127"/>
                  <a:pt x="1372447" y="1615757"/>
                  <a:pt x="1381760" y="1512887"/>
                </a:cubicBezTo>
                <a:lnTo>
                  <a:pt x="1381760" y="1322387"/>
                </a:lnTo>
              </a:path>
            </a:pathLst>
          </a:custGeom>
          <a:noFill/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315" name="Group 26"/>
          <p:cNvGrpSpPr/>
          <p:nvPr/>
        </p:nvGrpSpPr>
        <p:grpSpPr>
          <a:xfrm>
            <a:off x="7344966" y="4199237"/>
            <a:ext cx="587865" cy="564643"/>
            <a:chOff x="1511301" y="3843338"/>
            <a:chExt cx="671513" cy="695325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316" name="Freeform 5"/>
            <p:cNvSpPr>
              <a:spLocks/>
            </p:cNvSpPr>
            <p:nvPr/>
          </p:nvSpPr>
          <p:spPr bwMode="auto">
            <a:xfrm>
              <a:off x="1998663" y="3843338"/>
              <a:ext cx="65088" cy="120650"/>
            </a:xfrm>
            <a:custGeom>
              <a:avLst/>
              <a:gdLst>
                <a:gd name="T0" fmla="*/ 4 w 12"/>
                <a:gd name="T1" fmla="*/ 12 h 22"/>
                <a:gd name="T2" fmla="*/ 9 w 12"/>
                <a:gd name="T3" fmla="*/ 21 h 22"/>
                <a:gd name="T4" fmla="*/ 10 w 12"/>
                <a:gd name="T5" fmla="*/ 22 h 22"/>
                <a:gd name="T6" fmla="*/ 10 w 12"/>
                <a:gd name="T7" fmla="*/ 22 h 22"/>
                <a:gd name="T8" fmla="*/ 12 w 12"/>
                <a:gd name="T9" fmla="*/ 21 h 22"/>
                <a:gd name="T10" fmla="*/ 12 w 12"/>
                <a:gd name="T11" fmla="*/ 21 h 22"/>
                <a:gd name="T12" fmla="*/ 12 w 12"/>
                <a:gd name="T13" fmla="*/ 20 h 22"/>
                <a:gd name="T14" fmla="*/ 10 w 12"/>
                <a:gd name="T15" fmla="*/ 13 h 22"/>
                <a:gd name="T16" fmla="*/ 7 w 12"/>
                <a:gd name="T17" fmla="*/ 2 h 22"/>
                <a:gd name="T18" fmla="*/ 5 w 12"/>
                <a:gd name="T19" fmla="*/ 0 h 22"/>
                <a:gd name="T20" fmla="*/ 2 w 12"/>
                <a:gd name="T21" fmla="*/ 0 h 22"/>
                <a:gd name="T22" fmla="*/ 0 w 12"/>
                <a:gd name="T23" fmla="*/ 2 h 22"/>
                <a:gd name="T24" fmla="*/ 0 w 12"/>
                <a:gd name="T25" fmla="*/ 5 h 22"/>
                <a:gd name="T26" fmla="*/ 4 w 12"/>
                <a:gd name="T27" fmla="*/ 1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" h="22">
                  <a:moveTo>
                    <a:pt x="4" y="12"/>
                  </a:moveTo>
                  <a:cubicBezTo>
                    <a:pt x="7" y="17"/>
                    <a:pt x="9" y="20"/>
                    <a:pt x="9" y="21"/>
                  </a:cubicBezTo>
                  <a:cubicBezTo>
                    <a:pt x="10" y="22"/>
                    <a:pt x="10" y="22"/>
                    <a:pt x="10" y="22"/>
                  </a:cubicBezTo>
                  <a:cubicBezTo>
                    <a:pt x="10" y="22"/>
                    <a:pt x="10" y="22"/>
                    <a:pt x="10" y="22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2" y="19"/>
                    <a:pt x="11" y="17"/>
                    <a:pt x="10" y="13"/>
                  </a:cubicBezTo>
                  <a:cubicBezTo>
                    <a:pt x="8" y="7"/>
                    <a:pt x="7" y="3"/>
                    <a:pt x="7" y="2"/>
                  </a:cubicBezTo>
                  <a:cubicBezTo>
                    <a:pt x="7" y="2"/>
                    <a:pt x="6" y="1"/>
                    <a:pt x="5" y="0"/>
                  </a:cubicBezTo>
                  <a:cubicBezTo>
                    <a:pt x="4" y="0"/>
                    <a:pt x="4" y="0"/>
                    <a:pt x="2" y="0"/>
                  </a:cubicBezTo>
                  <a:cubicBezTo>
                    <a:pt x="1" y="1"/>
                    <a:pt x="1" y="1"/>
                    <a:pt x="0" y="2"/>
                  </a:cubicBezTo>
                  <a:cubicBezTo>
                    <a:pt x="0" y="3"/>
                    <a:pt x="0" y="4"/>
                    <a:pt x="0" y="5"/>
                  </a:cubicBezTo>
                  <a:cubicBezTo>
                    <a:pt x="0" y="5"/>
                    <a:pt x="2" y="8"/>
                    <a:pt x="4" y="1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5">
                    <a:lumMod val="67000"/>
                  </a:schemeClr>
                </a:gs>
                <a:gs pos="48000">
                  <a:schemeClr val="accent5">
                    <a:lumMod val="97000"/>
                    <a:lumOff val="3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" name="Freeform 6"/>
            <p:cNvSpPr>
              <a:spLocks/>
            </p:cNvSpPr>
            <p:nvPr/>
          </p:nvSpPr>
          <p:spPr bwMode="auto">
            <a:xfrm>
              <a:off x="2052638" y="3970338"/>
              <a:ext cx="38100" cy="49213"/>
            </a:xfrm>
            <a:custGeom>
              <a:avLst/>
              <a:gdLst>
                <a:gd name="T0" fmla="*/ 0 w 7"/>
                <a:gd name="T1" fmla="*/ 3 h 9"/>
                <a:gd name="T2" fmla="*/ 0 w 7"/>
                <a:gd name="T3" fmla="*/ 6 h 9"/>
                <a:gd name="T4" fmla="*/ 2 w 7"/>
                <a:gd name="T5" fmla="*/ 8 h 9"/>
                <a:gd name="T6" fmla="*/ 5 w 7"/>
                <a:gd name="T7" fmla="*/ 8 h 9"/>
                <a:gd name="T8" fmla="*/ 7 w 7"/>
                <a:gd name="T9" fmla="*/ 6 h 9"/>
                <a:gd name="T10" fmla="*/ 6 w 7"/>
                <a:gd name="T11" fmla="*/ 3 h 9"/>
                <a:gd name="T12" fmla="*/ 4 w 7"/>
                <a:gd name="T13" fmla="*/ 1 h 9"/>
                <a:gd name="T14" fmla="*/ 2 w 7"/>
                <a:gd name="T15" fmla="*/ 1 h 9"/>
                <a:gd name="T16" fmla="*/ 0 w 7"/>
                <a:gd name="T17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9">
                  <a:moveTo>
                    <a:pt x="0" y="3"/>
                  </a:moveTo>
                  <a:cubicBezTo>
                    <a:pt x="0" y="4"/>
                    <a:pt x="0" y="5"/>
                    <a:pt x="0" y="6"/>
                  </a:cubicBezTo>
                  <a:cubicBezTo>
                    <a:pt x="1" y="7"/>
                    <a:pt x="1" y="8"/>
                    <a:pt x="2" y="8"/>
                  </a:cubicBezTo>
                  <a:cubicBezTo>
                    <a:pt x="3" y="9"/>
                    <a:pt x="4" y="9"/>
                    <a:pt x="5" y="8"/>
                  </a:cubicBezTo>
                  <a:cubicBezTo>
                    <a:pt x="6" y="8"/>
                    <a:pt x="6" y="7"/>
                    <a:pt x="7" y="6"/>
                  </a:cubicBezTo>
                  <a:cubicBezTo>
                    <a:pt x="7" y="5"/>
                    <a:pt x="7" y="4"/>
                    <a:pt x="6" y="3"/>
                  </a:cubicBezTo>
                  <a:cubicBezTo>
                    <a:pt x="6" y="2"/>
                    <a:pt x="5" y="1"/>
                    <a:pt x="4" y="1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1" y="1"/>
                    <a:pt x="0" y="2"/>
                    <a:pt x="0" y="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5">
                    <a:lumMod val="67000"/>
                  </a:schemeClr>
                </a:gs>
                <a:gs pos="48000">
                  <a:schemeClr val="accent5">
                    <a:lumMod val="97000"/>
                    <a:lumOff val="3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" name="Oval 7"/>
            <p:cNvSpPr>
              <a:spLocks noChangeArrowheads="1"/>
            </p:cNvSpPr>
            <p:nvPr/>
          </p:nvSpPr>
          <p:spPr bwMode="auto">
            <a:xfrm>
              <a:off x="1874838" y="4014788"/>
              <a:ext cx="139700" cy="142875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lumMod val="67000"/>
                  </a:schemeClr>
                </a:gs>
                <a:gs pos="48000">
                  <a:schemeClr val="accent5">
                    <a:lumMod val="97000"/>
                    <a:lumOff val="3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9" name="Freeform 8"/>
            <p:cNvSpPr>
              <a:spLocks noEditPoints="1"/>
            </p:cNvSpPr>
            <p:nvPr/>
          </p:nvSpPr>
          <p:spPr bwMode="auto">
            <a:xfrm>
              <a:off x="1511301" y="4141788"/>
              <a:ext cx="671513" cy="396875"/>
            </a:xfrm>
            <a:custGeom>
              <a:avLst/>
              <a:gdLst>
                <a:gd name="T0" fmla="*/ 112 w 124"/>
                <a:gd name="T1" fmla="*/ 30 h 72"/>
                <a:gd name="T2" fmla="*/ 107 w 124"/>
                <a:gd name="T3" fmla="*/ 30 h 72"/>
                <a:gd name="T4" fmla="*/ 101 w 124"/>
                <a:gd name="T5" fmla="*/ 24 h 72"/>
                <a:gd name="T6" fmla="*/ 79 w 124"/>
                <a:gd name="T7" fmla="*/ 19 h 72"/>
                <a:gd name="T8" fmla="*/ 78 w 124"/>
                <a:gd name="T9" fmla="*/ 18 h 72"/>
                <a:gd name="T10" fmla="*/ 79 w 124"/>
                <a:gd name="T11" fmla="*/ 17 h 72"/>
                <a:gd name="T12" fmla="*/ 117 w 124"/>
                <a:gd name="T13" fmla="*/ 14 h 72"/>
                <a:gd name="T14" fmla="*/ 111 w 124"/>
                <a:gd name="T15" fmla="*/ 4 h 72"/>
                <a:gd name="T16" fmla="*/ 76 w 124"/>
                <a:gd name="T17" fmla="*/ 5 h 72"/>
                <a:gd name="T18" fmla="*/ 67 w 124"/>
                <a:gd name="T19" fmla="*/ 1 h 72"/>
                <a:gd name="T20" fmla="*/ 28 w 124"/>
                <a:gd name="T21" fmla="*/ 20 h 72"/>
                <a:gd name="T22" fmla="*/ 25 w 124"/>
                <a:gd name="T23" fmla="*/ 32 h 72"/>
                <a:gd name="T24" fmla="*/ 26 w 124"/>
                <a:gd name="T25" fmla="*/ 34 h 72"/>
                <a:gd name="T26" fmla="*/ 36 w 124"/>
                <a:gd name="T27" fmla="*/ 56 h 72"/>
                <a:gd name="T28" fmla="*/ 8 w 124"/>
                <a:gd name="T29" fmla="*/ 55 h 72"/>
                <a:gd name="T30" fmla="*/ 8 w 124"/>
                <a:gd name="T31" fmla="*/ 67 h 72"/>
                <a:gd name="T32" fmla="*/ 45 w 124"/>
                <a:gd name="T33" fmla="*/ 68 h 72"/>
                <a:gd name="T34" fmla="*/ 50 w 124"/>
                <a:gd name="T35" fmla="*/ 60 h 72"/>
                <a:gd name="T36" fmla="*/ 50 w 124"/>
                <a:gd name="T37" fmla="*/ 59 h 72"/>
                <a:gd name="T38" fmla="*/ 42 w 124"/>
                <a:gd name="T39" fmla="*/ 42 h 72"/>
                <a:gd name="T40" fmla="*/ 58 w 124"/>
                <a:gd name="T41" fmla="*/ 45 h 72"/>
                <a:gd name="T42" fmla="*/ 55 w 124"/>
                <a:gd name="T43" fmla="*/ 62 h 72"/>
                <a:gd name="T44" fmla="*/ 67 w 124"/>
                <a:gd name="T45" fmla="*/ 65 h 72"/>
                <a:gd name="T46" fmla="*/ 71 w 124"/>
                <a:gd name="T47" fmla="*/ 41 h 72"/>
                <a:gd name="T48" fmla="*/ 71 w 124"/>
                <a:gd name="T49" fmla="*/ 40 h 72"/>
                <a:gd name="T50" fmla="*/ 67 w 124"/>
                <a:gd name="T51" fmla="*/ 34 h 72"/>
                <a:gd name="T52" fmla="*/ 54 w 124"/>
                <a:gd name="T53" fmla="*/ 32 h 72"/>
                <a:gd name="T54" fmla="*/ 51 w 124"/>
                <a:gd name="T55" fmla="*/ 32 h 72"/>
                <a:gd name="T56" fmla="*/ 67 w 124"/>
                <a:gd name="T57" fmla="*/ 25 h 72"/>
                <a:gd name="T58" fmla="*/ 69 w 124"/>
                <a:gd name="T59" fmla="*/ 25 h 72"/>
                <a:gd name="T60" fmla="*/ 78 w 124"/>
                <a:gd name="T61" fmla="*/ 33 h 72"/>
                <a:gd name="T62" fmla="*/ 91 w 124"/>
                <a:gd name="T63" fmla="*/ 35 h 72"/>
                <a:gd name="T64" fmla="*/ 91 w 124"/>
                <a:gd name="T65" fmla="*/ 37 h 72"/>
                <a:gd name="T66" fmla="*/ 83 w 124"/>
                <a:gd name="T67" fmla="*/ 37 h 72"/>
                <a:gd name="T68" fmla="*/ 83 w 124"/>
                <a:gd name="T69" fmla="*/ 61 h 72"/>
                <a:gd name="T70" fmla="*/ 120 w 124"/>
                <a:gd name="T71" fmla="*/ 61 h 72"/>
                <a:gd name="T72" fmla="*/ 120 w 124"/>
                <a:gd name="T73" fmla="*/ 37 h 72"/>
                <a:gd name="T74" fmla="*/ 112 w 124"/>
                <a:gd name="T75" fmla="*/ 37 h 72"/>
                <a:gd name="T76" fmla="*/ 112 w 124"/>
                <a:gd name="T77" fmla="*/ 30 h 72"/>
                <a:gd name="T78" fmla="*/ 110 w 124"/>
                <a:gd name="T79" fmla="*/ 37 h 72"/>
                <a:gd name="T80" fmla="*/ 93 w 124"/>
                <a:gd name="T81" fmla="*/ 37 h 72"/>
                <a:gd name="T82" fmla="*/ 93 w 124"/>
                <a:gd name="T83" fmla="*/ 35 h 72"/>
                <a:gd name="T84" fmla="*/ 101 w 124"/>
                <a:gd name="T85" fmla="*/ 36 h 72"/>
                <a:gd name="T86" fmla="*/ 107 w 124"/>
                <a:gd name="T87" fmla="*/ 32 h 72"/>
                <a:gd name="T88" fmla="*/ 110 w 124"/>
                <a:gd name="T89" fmla="*/ 32 h 72"/>
                <a:gd name="T90" fmla="*/ 110 w 124"/>
                <a:gd name="T91" fmla="*/ 37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24" h="72">
                  <a:moveTo>
                    <a:pt x="112" y="30"/>
                  </a:moveTo>
                  <a:cubicBezTo>
                    <a:pt x="107" y="30"/>
                    <a:pt x="107" y="30"/>
                    <a:pt x="107" y="30"/>
                  </a:cubicBezTo>
                  <a:cubicBezTo>
                    <a:pt x="107" y="27"/>
                    <a:pt x="105" y="24"/>
                    <a:pt x="101" y="24"/>
                  </a:cubicBezTo>
                  <a:cubicBezTo>
                    <a:pt x="94" y="23"/>
                    <a:pt x="85" y="25"/>
                    <a:pt x="79" y="19"/>
                  </a:cubicBezTo>
                  <a:cubicBezTo>
                    <a:pt x="79" y="19"/>
                    <a:pt x="78" y="19"/>
                    <a:pt x="78" y="18"/>
                  </a:cubicBezTo>
                  <a:cubicBezTo>
                    <a:pt x="78" y="18"/>
                    <a:pt x="78" y="18"/>
                    <a:pt x="79" y="17"/>
                  </a:cubicBezTo>
                  <a:cubicBezTo>
                    <a:pt x="92" y="19"/>
                    <a:pt x="104" y="20"/>
                    <a:pt x="117" y="14"/>
                  </a:cubicBezTo>
                  <a:cubicBezTo>
                    <a:pt x="124" y="11"/>
                    <a:pt x="118" y="0"/>
                    <a:pt x="111" y="4"/>
                  </a:cubicBezTo>
                  <a:cubicBezTo>
                    <a:pt x="100" y="9"/>
                    <a:pt x="88" y="7"/>
                    <a:pt x="76" y="5"/>
                  </a:cubicBezTo>
                  <a:cubicBezTo>
                    <a:pt x="74" y="3"/>
                    <a:pt x="71" y="1"/>
                    <a:pt x="67" y="1"/>
                  </a:cubicBezTo>
                  <a:cubicBezTo>
                    <a:pt x="52" y="3"/>
                    <a:pt x="38" y="9"/>
                    <a:pt x="28" y="20"/>
                  </a:cubicBezTo>
                  <a:cubicBezTo>
                    <a:pt x="26" y="24"/>
                    <a:pt x="25" y="28"/>
                    <a:pt x="25" y="32"/>
                  </a:cubicBezTo>
                  <a:cubicBezTo>
                    <a:pt x="25" y="33"/>
                    <a:pt x="25" y="33"/>
                    <a:pt x="26" y="34"/>
                  </a:cubicBezTo>
                  <a:cubicBezTo>
                    <a:pt x="28" y="42"/>
                    <a:pt x="33" y="49"/>
                    <a:pt x="36" y="56"/>
                  </a:cubicBezTo>
                  <a:cubicBezTo>
                    <a:pt x="27" y="56"/>
                    <a:pt x="17" y="55"/>
                    <a:pt x="8" y="55"/>
                  </a:cubicBezTo>
                  <a:cubicBezTo>
                    <a:pt x="0" y="55"/>
                    <a:pt x="0" y="67"/>
                    <a:pt x="8" y="67"/>
                  </a:cubicBezTo>
                  <a:cubicBezTo>
                    <a:pt x="20" y="67"/>
                    <a:pt x="32" y="68"/>
                    <a:pt x="45" y="68"/>
                  </a:cubicBezTo>
                  <a:cubicBezTo>
                    <a:pt x="49" y="68"/>
                    <a:pt x="51" y="63"/>
                    <a:pt x="50" y="60"/>
                  </a:cubicBezTo>
                  <a:cubicBezTo>
                    <a:pt x="50" y="59"/>
                    <a:pt x="50" y="59"/>
                    <a:pt x="50" y="59"/>
                  </a:cubicBezTo>
                  <a:cubicBezTo>
                    <a:pt x="48" y="53"/>
                    <a:pt x="45" y="47"/>
                    <a:pt x="42" y="42"/>
                  </a:cubicBezTo>
                  <a:cubicBezTo>
                    <a:pt x="47" y="44"/>
                    <a:pt x="53" y="44"/>
                    <a:pt x="58" y="45"/>
                  </a:cubicBezTo>
                  <a:cubicBezTo>
                    <a:pt x="57" y="50"/>
                    <a:pt x="56" y="56"/>
                    <a:pt x="55" y="62"/>
                  </a:cubicBezTo>
                  <a:cubicBezTo>
                    <a:pt x="54" y="69"/>
                    <a:pt x="65" y="72"/>
                    <a:pt x="67" y="65"/>
                  </a:cubicBezTo>
                  <a:cubicBezTo>
                    <a:pt x="68" y="57"/>
                    <a:pt x="69" y="49"/>
                    <a:pt x="71" y="41"/>
                  </a:cubicBezTo>
                  <a:cubicBezTo>
                    <a:pt x="71" y="41"/>
                    <a:pt x="71" y="40"/>
                    <a:pt x="71" y="40"/>
                  </a:cubicBezTo>
                  <a:cubicBezTo>
                    <a:pt x="71" y="37"/>
                    <a:pt x="70" y="35"/>
                    <a:pt x="67" y="34"/>
                  </a:cubicBezTo>
                  <a:cubicBezTo>
                    <a:pt x="62" y="33"/>
                    <a:pt x="58" y="33"/>
                    <a:pt x="54" y="32"/>
                  </a:cubicBezTo>
                  <a:cubicBezTo>
                    <a:pt x="53" y="32"/>
                    <a:pt x="52" y="32"/>
                    <a:pt x="51" y="32"/>
                  </a:cubicBezTo>
                  <a:cubicBezTo>
                    <a:pt x="56" y="28"/>
                    <a:pt x="61" y="26"/>
                    <a:pt x="67" y="25"/>
                  </a:cubicBezTo>
                  <a:cubicBezTo>
                    <a:pt x="68" y="25"/>
                    <a:pt x="68" y="25"/>
                    <a:pt x="69" y="25"/>
                  </a:cubicBezTo>
                  <a:cubicBezTo>
                    <a:pt x="72" y="28"/>
                    <a:pt x="75" y="31"/>
                    <a:pt x="78" y="33"/>
                  </a:cubicBezTo>
                  <a:cubicBezTo>
                    <a:pt x="82" y="35"/>
                    <a:pt x="87" y="35"/>
                    <a:pt x="91" y="35"/>
                  </a:cubicBezTo>
                  <a:cubicBezTo>
                    <a:pt x="91" y="37"/>
                    <a:pt x="91" y="37"/>
                    <a:pt x="91" y="37"/>
                  </a:cubicBezTo>
                  <a:cubicBezTo>
                    <a:pt x="83" y="37"/>
                    <a:pt x="83" y="37"/>
                    <a:pt x="83" y="37"/>
                  </a:cubicBezTo>
                  <a:cubicBezTo>
                    <a:pt x="83" y="61"/>
                    <a:pt x="83" y="61"/>
                    <a:pt x="83" y="61"/>
                  </a:cubicBezTo>
                  <a:cubicBezTo>
                    <a:pt x="120" y="61"/>
                    <a:pt x="120" y="61"/>
                    <a:pt x="120" y="61"/>
                  </a:cubicBezTo>
                  <a:cubicBezTo>
                    <a:pt x="120" y="37"/>
                    <a:pt x="120" y="37"/>
                    <a:pt x="120" y="37"/>
                  </a:cubicBezTo>
                  <a:cubicBezTo>
                    <a:pt x="112" y="37"/>
                    <a:pt x="112" y="37"/>
                    <a:pt x="112" y="37"/>
                  </a:cubicBezTo>
                  <a:lnTo>
                    <a:pt x="112" y="30"/>
                  </a:lnTo>
                  <a:close/>
                  <a:moveTo>
                    <a:pt x="110" y="37"/>
                  </a:moveTo>
                  <a:cubicBezTo>
                    <a:pt x="93" y="37"/>
                    <a:pt x="93" y="37"/>
                    <a:pt x="93" y="37"/>
                  </a:cubicBezTo>
                  <a:cubicBezTo>
                    <a:pt x="93" y="35"/>
                    <a:pt x="93" y="35"/>
                    <a:pt x="93" y="35"/>
                  </a:cubicBezTo>
                  <a:cubicBezTo>
                    <a:pt x="96" y="35"/>
                    <a:pt x="99" y="35"/>
                    <a:pt x="101" y="36"/>
                  </a:cubicBezTo>
                  <a:cubicBezTo>
                    <a:pt x="104" y="36"/>
                    <a:pt x="106" y="34"/>
                    <a:pt x="107" y="32"/>
                  </a:cubicBezTo>
                  <a:cubicBezTo>
                    <a:pt x="110" y="32"/>
                    <a:pt x="110" y="32"/>
                    <a:pt x="110" y="32"/>
                  </a:cubicBezTo>
                  <a:lnTo>
                    <a:pt x="110" y="37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5">
                    <a:lumMod val="67000"/>
                  </a:schemeClr>
                </a:gs>
                <a:gs pos="48000">
                  <a:schemeClr val="accent5">
                    <a:lumMod val="97000"/>
                    <a:lumOff val="3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20" name="Group 27"/>
          <p:cNvGrpSpPr/>
          <p:nvPr/>
        </p:nvGrpSpPr>
        <p:grpSpPr>
          <a:xfrm>
            <a:off x="8203084" y="4201573"/>
            <a:ext cx="389131" cy="583982"/>
            <a:chOff x="3162301" y="3825875"/>
            <a:chExt cx="444500" cy="719138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321" name="Oval 9"/>
            <p:cNvSpPr>
              <a:spLocks noChangeArrowheads="1"/>
            </p:cNvSpPr>
            <p:nvPr/>
          </p:nvSpPr>
          <p:spPr bwMode="auto">
            <a:xfrm>
              <a:off x="3336926" y="3825875"/>
              <a:ext cx="146050" cy="149225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lumMod val="67000"/>
                  </a:schemeClr>
                </a:gs>
                <a:gs pos="48000">
                  <a:schemeClr val="accent5">
                    <a:lumMod val="97000"/>
                    <a:lumOff val="3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2" name="Freeform 10"/>
            <p:cNvSpPr>
              <a:spLocks noEditPoints="1"/>
            </p:cNvSpPr>
            <p:nvPr/>
          </p:nvSpPr>
          <p:spPr bwMode="auto">
            <a:xfrm>
              <a:off x="3162301" y="3975100"/>
              <a:ext cx="444500" cy="569913"/>
            </a:xfrm>
            <a:custGeom>
              <a:avLst/>
              <a:gdLst>
                <a:gd name="T0" fmla="*/ 59 w 82"/>
                <a:gd name="T1" fmla="*/ 79 h 103"/>
                <a:gd name="T2" fmla="*/ 82 w 82"/>
                <a:gd name="T3" fmla="*/ 66 h 103"/>
                <a:gd name="T4" fmla="*/ 71 w 82"/>
                <a:gd name="T5" fmla="*/ 45 h 103"/>
                <a:gd name="T6" fmla="*/ 64 w 82"/>
                <a:gd name="T7" fmla="*/ 49 h 103"/>
                <a:gd name="T8" fmla="*/ 60 w 82"/>
                <a:gd name="T9" fmla="*/ 43 h 103"/>
                <a:gd name="T10" fmla="*/ 56 w 82"/>
                <a:gd name="T11" fmla="*/ 46 h 103"/>
                <a:gd name="T12" fmla="*/ 54 w 82"/>
                <a:gd name="T13" fmla="*/ 43 h 103"/>
                <a:gd name="T14" fmla="*/ 39 w 82"/>
                <a:gd name="T15" fmla="*/ 34 h 103"/>
                <a:gd name="T16" fmla="*/ 43 w 82"/>
                <a:gd name="T17" fmla="*/ 17 h 103"/>
                <a:gd name="T18" fmla="*/ 34 w 82"/>
                <a:gd name="T19" fmla="*/ 2 h 103"/>
                <a:gd name="T20" fmla="*/ 19 w 82"/>
                <a:gd name="T21" fmla="*/ 10 h 103"/>
                <a:gd name="T22" fmla="*/ 19 w 82"/>
                <a:gd name="T23" fmla="*/ 10 h 103"/>
                <a:gd name="T24" fmla="*/ 9 w 82"/>
                <a:gd name="T25" fmla="*/ 28 h 103"/>
                <a:gd name="T26" fmla="*/ 15 w 82"/>
                <a:gd name="T27" fmla="*/ 38 h 103"/>
                <a:gd name="T28" fmla="*/ 17 w 82"/>
                <a:gd name="T29" fmla="*/ 49 h 103"/>
                <a:gd name="T30" fmla="*/ 20 w 82"/>
                <a:gd name="T31" fmla="*/ 54 h 103"/>
                <a:gd name="T32" fmla="*/ 21 w 82"/>
                <a:gd name="T33" fmla="*/ 69 h 103"/>
                <a:gd name="T34" fmla="*/ 5 w 82"/>
                <a:gd name="T35" fmla="*/ 88 h 103"/>
                <a:gd name="T36" fmla="*/ 13 w 82"/>
                <a:gd name="T37" fmla="*/ 97 h 103"/>
                <a:gd name="T38" fmla="*/ 31 w 82"/>
                <a:gd name="T39" fmla="*/ 77 h 103"/>
                <a:gd name="T40" fmla="*/ 33 w 82"/>
                <a:gd name="T41" fmla="*/ 60 h 103"/>
                <a:gd name="T42" fmla="*/ 43 w 82"/>
                <a:gd name="T43" fmla="*/ 72 h 103"/>
                <a:gd name="T44" fmla="*/ 51 w 82"/>
                <a:gd name="T45" fmla="*/ 95 h 103"/>
                <a:gd name="T46" fmla="*/ 62 w 82"/>
                <a:gd name="T47" fmla="*/ 92 h 103"/>
                <a:gd name="T48" fmla="*/ 59 w 82"/>
                <a:gd name="T49" fmla="*/ 79 h 103"/>
                <a:gd name="T50" fmla="*/ 60 w 82"/>
                <a:gd name="T51" fmla="*/ 46 h 103"/>
                <a:gd name="T52" fmla="*/ 62 w 82"/>
                <a:gd name="T53" fmla="*/ 50 h 103"/>
                <a:gd name="T54" fmla="*/ 48 w 82"/>
                <a:gd name="T55" fmla="*/ 58 h 103"/>
                <a:gd name="T56" fmla="*/ 45 w 82"/>
                <a:gd name="T57" fmla="*/ 54 h 103"/>
                <a:gd name="T58" fmla="*/ 47 w 82"/>
                <a:gd name="T59" fmla="*/ 53 h 103"/>
                <a:gd name="T60" fmla="*/ 47 w 82"/>
                <a:gd name="T61" fmla="*/ 54 h 103"/>
                <a:gd name="T62" fmla="*/ 57 w 82"/>
                <a:gd name="T63" fmla="*/ 48 h 103"/>
                <a:gd name="T64" fmla="*/ 60 w 82"/>
                <a:gd name="T65" fmla="*/ 46 h 103"/>
                <a:gd name="T66" fmla="*/ 43 w 82"/>
                <a:gd name="T67" fmla="*/ 53 h 103"/>
                <a:gd name="T68" fmla="*/ 40 w 82"/>
                <a:gd name="T69" fmla="*/ 50 h 103"/>
                <a:gd name="T70" fmla="*/ 40 w 82"/>
                <a:gd name="T71" fmla="*/ 50 h 103"/>
                <a:gd name="T72" fmla="*/ 45 w 82"/>
                <a:gd name="T73" fmla="*/ 52 h 103"/>
                <a:gd name="T74" fmla="*/ 43 w 82"/>
                <a:gd name="T75" fmla="*/ 5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2" h="103">
                  <a:moveTo>
                    <a:pt x="59" y="79"/>
                  </a:moveTo>
                  <a:cubicBezTo>
                    <a:pt x="82" y="66"/>
                    <a:pt x="82" y="66"/>
                    <a:pt x="82" y="66"/>
                  </a:cubicBezTo>
                  <a:cubicBezTo>
                    <a:pt x="71" y="45"/>
                    <a:pt x="71" y="45"/>
                    <a:pt x="71" y="45"/>
                  </a:cubicBezTo>
                  <a:cubicBezTo>
                    <a:pt x="64" y="49"/>
                    <a:pt x="64" y="49"/>
                    <a:pt x="64" y="49"/>
                  </a:cubicBezTo>
                  <a:cubicBezTo>
                    <a:pt x="60" y="43"/>
                    <a:pt x="60" y="43"/>
                    <a:pt x="60" y="43"/>
                  </a:cubicBezTo>
                  <a:cubicBezTo>
                    <a:pt x="56" y="46"/>
                    <a:pt x="56" y="46"/>
                    <a:pt x="56" y="46"/>
                  </a:cubicBezTo>
                  <a:cubicBezTo>
                    <a:pt x="56" y="45"/>
                    <a:pt x="55" y="44"/>
                    <a:pt x="54" y="43"/>
                  </a:cubicBezTo>
                  <a:cubicBezTo>
                    <a:pt x="48" y="40"/>
                    <a:pt x="43" y="38"/>
                    <a:pt x="39" y="34"/>
                  </a:cubicBezTo>
                  <a:cubicBezTo>
                    <a:pt x="39" y="28"/>
                    <a:pt x="40" y="23"/>
                    <a:pt x="43" y="17"/>
                  </a:cubicBezTo>
                  <a:cubicBezTo>
                    <a:pt x="45" y="11"/>
                    <a:pt x="40" y="3"/>
                    <a:pt x="34" y="2"/>
                  </a:cubicBezTo>
                  <a:cubicBezTo>
                    <a:pt x="27" y="0"/>
                    <a:pt x="22" y="4"/>
                    <a:pt x="19" y="10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5" y="15"/>
                    <a:pt x="9" y="21"/>
                    <a:pt x="9" y="28"/>
                  </a:cubicBezTo>
                  <a:cubicBezTo>
                    <a:pt x="9" y="33"/>
                    <a:pt x="12" y="36"/>
                    <a:pt x="15" y="38"/>
                  </a:cubicBezTo>
                  <a:cubicBezTo>
                    <a:pt x="15" y="42"/>
                    <a:pt x="16" y="45"/>
                    <a:pt x="17" y="49"/>
                  </a:cubicBezTo>
                  <a:cubicBezTo>
                    <a:pt x="18" y="51"/>
                    <a:pt x="19" y="52"/>
                    <a:pt x="20" y="54"/>
                  </a:cubicBezTo>
                  <a:cubicBezTo>
                    <a:pt x="20" y="59"/>
                    <a:pt x="21" y="64"/>
                    <a:pt x="21" y="69"/>
                  </a:cubicBezTo>
                  <a:cubicBezTo>
                    <a:pt x="21" y="76"/>
                    <a:pt x="9" y="83"/>
                    <a:pt x="5" y="88"/>
                  </a:cubicBezTo>
                  <a:cubicBezTo>
                    <a:pt x="0" y="94"/>
                    <a:pt x="8" y="103"/>
                    <a:pt x="13" y="97"/>
                  </a:cubicBezTo>
                  <a:cubicBezTo>
                    <a:pt x="19" y="90"/>
                    <a:pt x="27" y="85"/>
                    <a:pt x="31" y="77"/>
                  </a:cubicBezTo>
                  <a:cubicBezTo>
                    <a:pt x="34" y="72"/>
                    <a:pt x="34" y="66"/>
                    <a:pt x="33" y="60"/>
                  </a:cubicBezTo>
                  <a:cubicBezTo>
                    <a:pt x="36" y="63"/>
                    <a:pt x="40" y="68"/>
                    <a:pt x="43" y="72"/>
                  </a:cubicBezTo>
                  <a:cubicBezTo>
                    <a:pt x="47" y="79"/>
                    <a:pt x="48" y="87"/>
                    <a:pt x="51" y="95"/>
                  </a:cubicBezTo>
                  <a:cubicBezTo>
                    <a:pt x="53" y="102"/>
                    <a:pt x="65" y="99"/>
                    <a:pt x="62" y="92"/>
                  </a:cubicBezTo>
                  <a:cubicBezTo>
                    <a:pt x="61" y="87"/>
                    <a:pt x="60" y="83"/>
                    <a:pt x="59" y="79"/>
                  </a:cubicBezTo>
                  <a:close/>
                  <a:moveTo>
                    <a:pt x="60" y="46"/>
                  </a:moveTo>
                  <a:cubicBezTo>
                    <a:pt x="62" y="50"/>
                    <a:pt x="62" y="50"/>
                    <a:pt x="62" y="50"/>
                  </a:cubicBezTo>
                  <a:cubicBezTo>
                    <a:pt x="48" y="58"/>
                    <a:pt x="48" y="58"/>
                    <a:pt x="48" y="58"/>
                  </a:cubicBezTo>
                  <a:cubicBezTo>
                    <a:pt x="45" y="54"/>
                    <a:pt x="45" y="54"/>
                    <a:pt x="45" y="54"/>
                  </a:cubicBezTo>
                  <a:cubicBezTo>
                    <a:pt x="47" y="53"/>
                    <a:pt x="47" y="53"/>
                    <a:pt x="47" y="53"/>
                  </a:cubicBezTo>
                  <a:cubicBezTo>
                    <a:pt x="47" y="53"/>
                    <a:pt x="47" y="53"/>
                    <a:pt x="47" y="54"/>
                  </a:cubicBezTo>
                  <a:cubicBezTo>
                    <a:pt x="52" y="56"/>
                    <a:pt x="57" y="52"/>
                    <a:pt x="57" y="48"/>
                  </a:cubicBezTo>
                  <a:lnTo>
                    <a:pt x="60" y="46"/>
                  </a:lnTo>
                  <a:close/>
                  <a:moveTo>
                    <a:pt x="43" y="53"/>
                  </a:moveTo>
                  <a:cubicBezTo>
                    <a:pt x="42" y="52"/>
                    <a:pt x="41" y="51"/>
                    <a:pt x="40" y="50"/>
                  </a:cubicBezTo>
                  <a:cubicBezTo>
                    <a:pt x="40" y="50"/>
                    <a:pt x="40" y="50"/>
                    <a:pt x="40" y="50"/>
                  </a:cubicBezTo>
                  <a:cubicBezTo>
                    <a:pt x="42" y="50"/>
                    <a:pt x="43" y="51"/>
                    <a:pt x="45" y="52"/>
                  </a:cubicBezTo>
                  <a:lnTo>
                    <a:pt x="43" y="53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5">
                    <a:lumMod val="67000"/>
                  </a:schemeClr>
                </a:gs>
                <a:gs pos="48000">
                  <a:schemeClr val="accent5">
                    <a:lumMod val="97000"/>
                    <a:lumOff val="3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23" name="Group 29"/>
          <p:cNvGrpSpPr/>
          <p:nvPr/>
        </p:nvGrpSpPr>
        <p:grpSpPr>
          <a:xfrm>
            <a:off x="8812620" y="4239201"/>
            <a:ext cx="411366" cy="524679"/>
            <a:chOff x="6705601" y="3865563"/>
            <a:chExt cx="469900" cy="646112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324" name="Oval 13"/>
            <p:cNvSpPr>
              <a:spLocks noChangeArrowheads="1"/>
            </p:cNvSpPr>
            <p:nvPr/>
          </p:nvSpPr>
          <p:spPr bwMode="auto">
            <a:xfrm>
              <a:off x="6899276" y="3865563"/>
              <a:ext cx="146050" cy="142875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lumMod val="67000"/>
                  </a:schemeClr>
                </a:gs>
                <a:gs pos="48000">
                  <a:schemeClr val="accent5">
                    <a:lumMod val="97000"/>
                    <a:lumOff val="3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5" name="Freeform 14"/>
            <p:cNvSpPr>
              <a:spLocks noEditPoints="1"/>
            </p:cNvSpPr>
            <p:nvPr/>
          </p:nvSpPr>
          <p:spPr bwMode="auto">
            <a:xfrm>
              <a:off x="6705601" y="3975100"/>
              <a:ext cx="469900" cy="536575"/>
            </a:xfrm>
            <a:custGeom>
              <a:avLst/>
              <a:gdLst>
                <a:gd name="T0" fmla="*/ 73 w 87"/>
                <a:gd name="T1" fmla="*/ 6 h 97"/>
                <a:gd name="T2" fmla="*/ 62 w 87"/>
                <a:gd name="T3" fmla="*/ 14 h 97"/>
                <a:gd name="T4" fmla="*/ 50 w 87"/>
                <a:gd name="T5" fmla="*/ 11 h 97"/>
                <a:gd name="T6" fmla="*/ 47 w 87"/>
                <a:gd name="T7" fmla="*/ 10 h 97"/>
                <a:gd name="T8" fmla="*/ 37 w 87"/>
                <a:gd name="T9" fmla="*/ 10 h 97"/>
                <a:gd name="T10" fmla="*/ 35 w 87"/>
                <a:gd name="T11" fmla="*/ 10 h 97"/>
                <a:gd name="T12" fmla="*/ 17 w 87"/>
                <a:gd name="T13" fmla="*/ 23 h 97"/>
                <a:gd name="T14" fmla="*/ 15 w 87"/>
                <a:gd name="T15" fmla="*/ 43 h 97"/>
                <a:gd name="T16" fmla="*/ 12 w 87"/>
                <a:gd name="T17" fmla="*/ 43 h 97"/>
                <a:gd name="T18" fmla="*/ 11 w 87"/>
                <a:gd name="T19" fmla="*/ 49 h 97"/>
                <a:gd name="T20" fmla="*/ 3 w 87"/>
                <a:gd name="T21" fmla="*/ 48 h 97"/>
                <a:gd name="T22" fmla="*/ 0 w 87"/>
                <a:gd name="T23" fmla="*/ 72 h 97"/>
                <a:gd name="T24" fmla="*/ 23 w 87"/>
                <a:gd name="T25" fmla="*/ 75 h 97"/>
                <a:gd name="T26" fmla="*/ 12 w 87"/>
                <a:gd name="T27" fmla="*/ 84 h 97"/>
                <a:gd name="T28" fmla="*/ 20 w 87"/>
                <a:gd name="T29" fmla="*/ 93 h 97"/>
                <a:gd name="T30" fmla="*/ 37 w 87"/>
                <a:gd name="T31" fmla="*/ 76 h 97"/>
                <a:gd name="T32" fmla="*/ 37 w 87"/>
                <a:gd name="T33" fmla="*/ 76 h 97"/>
                <a:gd name="T34" fmla="*/ 37 w 87"/>
                <a:gd name="T35" fmla="*/ 76 h 97"/>
                <a:gd name="T36" fmla="*/ 37 w 87"/>
                <a:gd name="T37" fmla="*/ 75 h 97"/>
                <a:gd name="T38" fmla="*/ 39 w 87"/>
                <a:gd name="T39" fmla="*/ 57 h 97"/>
                <a:gd name="T40" fmla="*/ 39 w 87"/>
                <a:gd name="T41" fmla="*/ 57 h 97"/>
                <a:gd name="T42" fmla="*/ 44 w 87"/>
                <a:gd name="T43" fmla="*/ 55 h 97"/>
                <a:gd name="T44" fmla="*/ 44 w 87"/>
                <a:gd name="T45" fmla="*/ 55 h 97"/>
                <a:gd name="T46" fmla="*/ 57 w 87"/>
                <a:gd name="T47" fmla="*/ 60 h 97"/>
                <a:gd name="T48" fmla="*/ 47 w 87"/>
                <a:gd name="T49" fmla="*/ 75 h 97"/>
                <a:gd name="T50" fmla="*/ 58 w 87"/>
                <a:gd name="T51" fmla="*/ 81 h 97"/>
                <a:gd name="T52" fmla="*/ 69 w 87"/>
                <a:gd name="T53" fmla="*/ 58 h 97"/>
                <a:gd name="T54" fmla="*/ 49 w 87"/>
                <a:gd name="T55" fmla="*/ 44 h 97"/>
                <a:gd name="T56" fmla="*/ 50 w 87"/>
                <a:gd name="T57" fmla="*/ 35 h 97"/>
                <a:gd name="T58" fmla="*/ 51 w 87"/>
                <a:gd name="T59" fmla="*/ 30 h 97"/>
                <a:gd name="T60" fmla="*/ 52 w 87"/>
                <a:gd name="T61" fmla="*/ 28 h 97"/>
                <a:gd name="T62" fmla="*/ 52 w 87"/>
                <a:gd name="T63" fmla="*/ 28 h 97"/>
                <a:gd name="T64" fmla="*/ 53 w 87"/>
                <a:gd name="T65" fmla="*/ 25 h 97"/>
                <a:gd name="T66" fmla="*/ 62 w 87"/>
                <a:gd name="T67" fmla="*/ 26 h 97"/>
                <a:gd name="T68" fmla="*/ 81 w 87"/>
                <a:gd name="T69" fmla="*/ 14 h 97"/>
                <a:gd name="T70" fmla="*/ 73 w 87"/>
                <a:gd name="T71" fmla="*/ 6 h 97"/>
                <a:gd name="T72" fmla="*/ 26 w 87"/>
                <a:gd name="T73" fmla="*/ 31 h 97"/>
                <a:gd name="T74" fmla="*/ 25 w 87"/>
                <a:gd name="T75" fmla="*/ 36 h 97"/>
                <a:gd name="T76" fmla="*/ 25 w 87"/>
                <a:gd name="T77" fmla="*/ 35 h 97"/>
                <a:gd name="T78" fmla="*/ 26 w 87"/>
                <a:gd name="T79" fmla="*/ 31 h 97"/>
                <a:gd name="T80" fmla="*/ 14 w 87"/>
                <a:gd name="T81" fmla="*/ 45 h 97"/>
                <a:gd name="T82" fmla="*/ 16 w 87"/>
                <a:gd name="T83" fmla="*/ 45 h 97"/>
                <a:gd name="T84" fmla="*/ 25 w 87"/>
                <a:gd name="T85" fmla="*/ 47 h 97"/>
                <a:gd name="T86" fmla="*/ 26 w 87"/>
                <a:gd name="T87" fmla="*/ 51 h 97"/>
                <a:gd name="T88" fmla="*/ 13 w 87"/>
                <a:gd name="T89" fmla="*/ 49 h 97"/>
                <a:gd name="T90" fmla="*/ 14 w 87"/>
                <a:gd name="T91" fmla="*/ 45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87" h="97">
                  <a:moveTo>
                    <a:pt x="73" y="6"/>
                  </a:moveTo>
                  <a:cubicBezTo>
                    <a:pt x="70" y="9"/>
                    <a:pt x="67" y="14"/>
                    <a:pt x="62" y="14"/>
                  </a:cubicBezTo>
                  <a:cubicBezTo>
                    <a:pt x="58" y="14"/>
                    <a:pt x="53" y="14"/>
                    <a:pt x="50" y="11"/>
                  </a:cubicBezTo>
                  <a:cubicBezTo>
                    <a:pt x="49" y="10"/>
                    <a:pt x="48" y="10"/>
                    <a:pt x="47" y="10"/>
                  </a:cubicBezTo>
                  <a:cubicBezTo>
                    <a:pt x="44" y="8"/>
                    <a:pt x="40" y="8"/>
                    <a:pt x="37" y="10"/>
                  </a:cubicBezTo>
                  <a:cubicBezTo>
                    <a:pt x="36" y="10"/>
                    <a:pt x="36" y="10"/>
                    <a:pt x="35" y="10"/>
                  </a:cubicBezTo>
                  <a:cubicBezTo>
                    <a:pt x="29" y="14"/>
                    <a:pt x="22" y="18"/>
                    <a:pt x="17" y="23"/>
                  </a:cubicBezTo>
                  <a:cubicBezTo>
                    <a:pt x="11" y="29"/>
                    <a:pt x="13" y="36"/>
                    <a:pt x="15" y="43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1" y="49"/>
                    <a:pt x="11" y="49"/>
                    <a:pt x="11" y="49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23" y="75"/>
                    <a:pt x="23" y="75"/>
                    <a:pt x="23" y="75"/>
                  </a:cubicBezTo>
                  <a:cubicBezTo>
                    <a:pt x="20" y="78"/>
                    <a:pt x="15" y="81"/>
                    <a:pt x="12" y="84"/>
                  </a:cubicBezTo>
                  <a:cubicBezTo>
                    <a:pt x="6" y="89"/>
                    <a:pt x="14" y="97"/>
                    <a:pt x="20" y="93"/>
                  </a:cubicBezTo>
                  <a:cubicBezTo>
                    <a:pt x="26" y="88"/>
                    <a:pt x="33" y="83"/>
                    <a:pt x="37" y="76"/>
                  </a:cubicBezTo>
                  <a:cubicBezTo>
                    <a:pt x="37" y="76"/>
                    <a:pt x="37" y="76"/>
                    <a:pt x="37" y="76"/>
                  </a:cubicBezTo>
                  <a:cubicBezTo>
                    <a:pt x="37" y="76"/>
                    <a:pt x="37" y="76"/>
                    <a:pt x="37" y="76"/>
                  </a:cubicBezTo>
                  <a:cubicBezTo>
                    <a:pt x="37" y="76"/>
                    <a:pt x="37" y="76"/>
                    <a:pt x="37" y="75"/>
                  </a:cubicBezTo>
                  <a:cubicBezTo>
                    <a:pt x="39" y="69"/>
                    <a:pt x="39" y="63"/>
                    <a:pt x="39" y="57"/>
                  </a:cubicBezTo>
                  <a:cubicBezTo>
                    <a:pt x="39" y="57"/>
                    <a:pt x="39" y="57"/>
                    <a:pt x="39" y="57"/>
                  </a:cubicBezTo>
                  <a:cubicBezTo>
                    <a:pt x="41" y="56"/>
                    <a:pt x="43" y="56"/>
                    <a:pt x="44" y="55"/>
                  </a:cubicBezTo>
                  <a:cubicBezTo>
                    <a:pt x="44" y="55"/>
                    <a:pt x="44" y="55"/>
                    <a:pt x="44" y="55"/>
                  </a:cubicBezTo>
                  <a:cubicBezTo>
                    <a:pt x="47" y="56"/>
                    <a:pt x="57" y="57"/>
                    <a:pt x="57" y="60"/>
                  </a:cubicBezTo>
                  <a:cubicBezTo>
                    <a:pt x="56" y="65"/>
                    <a:pt x="50" y="70"/>
                    <a:pt x="47" y="75"/>
                  </a:cubicBezTo>
                  <a:cubicBezTo>
                    <a:pt x="43" y="81"/>
                    <a:pt x="53" y="87"/>
                    <a:pt x="58" y="81"/>
                  </a:cubicBezTo>
                  <a:cubicBezTo>
                    <a:pt x="62" y="74"/>
                    <a:pt x="69" y="67"/>
                    <a:pt x="69" y="58"/>
                  </a:cubicBezTo>
                  <a:cubicBezTo>
                    <a:pt x="68" y="48"/>
                    <a:pt x="57" y="46"/>
                    <a:pt x="49" y="44"/>
                  </a:cubicBezTo>
                  <a:cubicBezTo>
                    <a:pt x="49" y="41"/>
                    <a:pt x="49" y="38"/>
                    <a:pt x="50" y="35"/>
                  </a:cubicBezTo>
                  <a:cubicBezTo>
                    <a:pt x="50" y="34"/>
                    <a:pt x="51" y="32"/>
                    <a:pt x="51" y="30"/>
                  </a:cubicBezTo>
                  <a:cubicBezTo>
                    <a:pt x="51" y="29"/>
                    <a:pt x="52" y="29"/>
                    <a:pt x="52" y="28"/>
                  </a:cubicBezTo>
                  <a:cubicBezTo>
                    <a:pt x="52" y="28"/>
                    <a:pt x="52" y="28"/>
                    <a:pt x="52" y="28"/>
                  </a:cubicBezTo>
                  <a:cubicBezTo>
                    <a:pt x="52" y="27"/>
                    <a:pt x="53" y="26"/>
                    <a:pt x="53" y="25"/>
                  </a:cubicBezTo>
                  <a:cubicBezTo>
                    <a:pt x="56" y="26"/>
                    <a:pt x="59" y="26"/>
                    <a:pt x="62" y="26"/>
                  </a:cubicBezTo>
                  <a:cubicBezTo>
                    <a:pt x="71" y="26"/>
                    <a:pt x="76" y="20"/>
                    <a:pt x="81" y="14"/>
                  </a:cubicBezTo>
                  <a:cubicBezTo>
                    <a:pt x="87" y="9"/>
                    <a:pt x="78" y="0"/>
                    <a:pt x="73" y="6"/>
                  </a:cubicBezTo>
                  <a:close/>
                  <a:moveTo>
                    <a:pt x="26" y="31"/>
                  </a:moveTo>
                  <a:cubicBezTo>
                    <a:pt x="26" y="33"/>
                    <a:pt x="26" y="34"/>
                    <a:pt x="25" y="36"/>
                  </a:cubicBezTo>
                  <a:cubicBezTo>
                    <a:pt x="25" y="36"/>
                    <a:pt x="25" y="35"/>
                    <a:pt x="25" y="35"/>
                  </a:cubicBezTo>
                  <a:cubicBezTo>
                    <a:pt x="25" y="33"/>
                    <a:pt x="25" y="32"/>
                    <a:pt x="26" y="31"/>
                  </a:cubicBezTo>
                  <a:close/>
                  <a:moveTo>
                    <a:pt x="14" y="45"/>
                  </a:moveTo>
                  <a:cubicBezTo>
                    <a:pt x="16" y="45"/>
                    <a:pt x="16" y="45"/>
                    <a:pt x="16" y="45"/>
                  </a:cubicBezTo>
                  <a:cubicBezTo>
                    <a:pt x="18" y="49"/>
                    <a:pt x="22" y="49"/>
                    <a:pt x="25" y="47"/>
                  </a:cubicBezTo>
                  <a:cubicBezTo>
                    <a:pt x="25" y="49"/>
                    <a:pt x="26" y="50"/>
                    <a:pt x="26" y="51"/>
                  </a:cubicBezTo>
                  <a:cubicBezTo>
                    <a:pt x="13" y="49"/>
                    <a:pt x="13" y="49"/>
                    <a:pt x="13" y="49"/>
                  </a:cubicBezTo>
                  <a:lnTo>
                    <a:pt x="14" y="4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5">
                    <a:lumMod val="67000"/>
                  </a:schemeClr>
                </a:gs>
                <a:gs pos="48000">
                  <a:schemeClr val="accent5">
                    <a:lumMod val="97000"/>
                    <a:lumOff val="3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26" name="Group 30"/>
          <p:cNvGrpSpPr/>
          <p:nvPr/>
        </p:nvGrpSpPr>
        <p:grpSpPr>
          <a:xfrm>
            <a:off x="9305960" y="4228647"/>
            <a:ext cx="630947" cy="556907"/>
            <a:chOff x="8372476" y="3810000"/>
            <a:chExt cx="720725" cy="685800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327" name="Oval 15"/>
            <p:cNvSpPr>
              <a:spLocks noChangeArrowheads="1"/>
            </p:cNvSpPr>
            <p:nvPr/>
          </p:nvSpPr>
          <p:spPr bwMode="auto">
            <a:xfrm>
              <a:off x="8702676" y="3810000"/>
              <a:ext cx="146050" cy="149225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lumMod val="67000"/>
                  </a:schemeClr>
                </a:gs>
                <a:gs pos="48000">
                  <a:schemeClr val="accent5">
                    <a:lumMod val="97000"/>
                    <a:lumOff val="3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8" name="Freeform 16"/>
            <p:cNvSpPr>
              <a:spLocks noEditPoints="1"/>
            </p:cNvSpPr>
            <p:nvPr/>
          </p:nvSpPr>
          <p:spPr bwMode="auto">
            <a:xfrm>
              <a:off x="8372476" y="3892550"/>
              <a:ext cx="720725" cy="603250"/>
            </a:xfrm>
            <a:custGeom>
              <a:avLst/>
              <a:gdLst>
                <a:gd name="T0" fmla="*/ 107 w 133"/>
                <a:gd name="T1" fmla="*/ 3 h 109"/>
                <a:gd name="T2" fmla="*/ 107 w 133"/>
                <a:gd name="T3" fmla="*/ 12 h 109"/>
                <a:gd name="T4" fmla="*/ 100 w 133"/>
                <a:gd name="T5" fmla="*/ 12 h 109"/>
                <a:gd name="T6" fmla="*/ 99 w 133"/>
                <a:gd name="T7" fmla="*/ 20 h 109"/>
                <a:gd name="T8" fmla="*/ 94 w 133"/>
                <a:gd name="T9" fmla="*/ 22 h 109"/>
                <a:gd name="T10" fmla="*/ 79 w 133"/>
                <a:gd name="T11" fmla="*/ 27 h 109"/>
                <a:gd name="T12" fmla="*/ 68 w 133"/>
                <a:gd name="T13" fmla="*/ 17 h 109"/>
                <a:gd name="T14" fmla="*/ 56 w 133"/>
                <a:gd name="T15" fmla="*/ 8 h 109"/>
                <a:gd name="T16" fmla="*/ 8 w 133"/>
                <a:gd name="T17" fmla="*/ 26 h 109"/>
                <a:gd name="T18" fmla="*/ 19 w 133"/>
                <a:gd name="T19" fmla="*/ 32 h 109"/>
                <a:gd name="T20" fmla="*/ 45 w 133"/>
                <a:gd name="T21" fmla="*/ 17 h 109"/>
                <a:gd name="T22" fmla="*/ 39 w 133"/>
                <a:gd name="T23" fmla="*/ 29 h 109"/>
                <a:gd name="T24" fmla="*/ 34 w 133"/>
                <a:gd name="T25" fmla="*/ 48 h 109"/>
                <a:gd name="T26" fmla="*/ 35 w 133"/>
                <a:gd name="T27" fmla="*/ 56 h 109"/>
                <a:gd name="T28" fmla="*/ 5 w 133"/>
                <a:gd name="T29" fmla="*/ 94 h 109"/>
                <a:gd name="T30" fmla="*/ 14 w 133"/>
                <a:gd name="T31" fmla="*/ 103 h 109"/>
                <a:gd name="T32" fmla="*/ 43 w 133"/>
                <a:gd name="T33" fmla="*/ 65 h 109"/>
                <a:gd name="T34" fmla="*/ 44 w 133"/>
                <a:gd name="T35" fmla="*/ 65 h 109"/>
                <a:gd name="T36" fmla="*/ 57 w 133"/>
                <a:gd name="T37" fmla="*/ 71 h 109"/>
                <a:gd name="T38" fmla="*/ 47 w 133"/>
                <a:gd name="T39" fmla="*/ 88 h 109"/>
                <a:gd name="T40" fmla="*/ 55 w 133"/>
                <a:gd name="T41" fmla="*/ 96 h 109"/>
                <a:gd name="T42" fmla="*/ 65 w 133"/>
                <a:gd name="T43" fmla="*/ 82 h 109"/>
                <a:gd name="T44" fmla="*/ 69 w 133"/>
                <a:gd name="T45" fmla="*/ 67 h 109"/>
                <a:gd name="T46" fmla="*/ 57 w 133"/>
                <a:gd name="T47" fmla="*/ 56 h 109"/>
                <a:gd name="T48" fmla="*/ 57 w 133"/>
                <a:gd name="T49" fmla="*/ 55 h 109"/>
                <a:gd name="T50" fmla="*/ 61 w 133"/>
                <a:gd name="T51" fmla="*/ 39 h 109"/>
                <a:gd name="T52" fmla="*/ 65 w 133"/>
                <a:gd name="T53" fmla="*/ 31 h 109"/>
                <a:gd name="T54" fmla="*/ 78 w 133"/>
                <a:gd name="T55" fmla="*/ 40 h 109"/>
                <a:gd name="T56" fmla="*/ 99 w 133"/>
                <a:gd name="T57" fmla="*/ 34 h 109"/>
                <a:gd name="T58" fmla="*/ 99 w 133"/>
                <a:gd name="T59" fmla="*/ 34 h 109"/>
                <a:gd name="T60" fmla="*/ 106 w 133"/>
                <a:gd name="T61" fmla="*/ 34 h 109"/>
                <a:gd name="T62" fmla="*/ 106 w 133"/>
                <a:gd name="T63" fmla="*/ 43 h 109"/>
                <a:gd name="T64" fmla="*/ 133 w 133"/>
                <a:gd name="T65" fmla="*/ 44 h 109"/>
                <a:gd name="T66" fmla="*/ 133 w 133"/>
                <a:gd name="T67" fmla="*/ 3 h 109"/>
                <a:gd name="T68" fmla="*/ 107 w 133"/>
                <a:gd name="T69" fmla="*/ 3 h 109"/>
                <a:gd name="T70" fmla="*/ 106 w 133"/>
                <a:gd name="T71" fmla="*/ 32 h 109"/>
                <a:gd name="T72" fmla="*/ 101 w 133"/>
                <a:gd name="T73" fmla="*/ 32 h 109"/>
                <a:gd name="T74" fmla="*/ 101 w 133"/>
                <a:gd name="T75" fmla="*/ 32 h 109"/>
                <a:gd name="T76" fmla="*/ 103 w 133"/>
                <a:gd name="T77" fmla="*/ 31 h 109"/>
                <a:gd name="T78" fmla="*/ 102 w 133"/>
                <a:gd name="T79" fmla="*/ 22 h 109"/>
                <a:gd name="T80" fmla="*/ 102 w 133"/>
                <a:gd name="T81" fmla="*/ 14 h 109"/>
                <a:gd name="T82" fmla="*/ 107 w 133"/>
                <a:gd name="T83" fmla="*/ 14 h 109"/>
                <a:gd name="T84" fmla="*/ 106 w 133"/>
                <a:gd name="T85" fmla="*/ 32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3" h="109">
                  <a:moveTo>
                    <a:pt x="107" y="3"/>
                  </a:moveTo>
                  <a:cubicBezTo>
                    <a:pt x="107" y="12"/>
                    <a:pt x="107" y="12"/>
                    <a:pt x="107" y="12"/>
                  </a:cubicBezTo>
                  <a:cubicBezTo>
                    <a:pt x="100" y="12"/>
                    <a:pt x="100" y="12"/>
                    <a:pt x="100" y="12"/>
                  </a:cubicBezTo>
                  <a:cubicBezTo>
                    <a:pt x="99" y="20"/>
                    <a:pt x="99" y="20"/>
                    <a:pt x="99" y="20"/>
                  </a:cubicBezTo>
                  <a:cubicBezTo>
                    <a:pt x="98" y="20"/>
                    <a:pt x="96" y="20"/>
                    <a:pt x="94" y="22"/>
                  </a:cubicBezTo>
                  <a:cubicBezTo>
                    <a:pt x="90" y="26"/>
                    <a:pt x="85" y="30"/>
                    <a:pt x="79" y="27"/>
                  </a:cubicBezTo>
                  <a:cubicBezTo>
                    <a:pt x="75" y="25"/>
                    <a:pt x="71" y="21"/>
                    <a:pt x="68" y="17"/>
                  </a:cubicBezTo>
                  <a:cubicBezTo>
                    <a:pt x="66" y="12"/>
                    <a:pt x="61" y="8"/>
                    <a:pt x="56" y="8"/>
                  </a:cubicBezTo>
                  <a:cubicBezTo>
                    <a:pt x="38" y="0"/>
                    <a:pt x="18" y="10"/>
                    <a:pt x="8" y="26"/>
                  </a:cubicBezTo>
                  <a:cubicBezTo>
                    <a:pt x="4" y="33"/>
                    <a:pt x="14" y="39"/>
                    <a:pt x="19" y="32"/>
                  </a:cubicBezTo>
                  <a:cubicBezTo>
                    <a:pt x="24" y="23"/>
                    <a:pt x="34" y="16"/>
                    <a:pt x="45" y="17"/>
                  </a:cubicBezTo>
                  <a:cubicBezTo>
                    <a:pt x="43" y="21"/>
                    <a:pt x="41" y="25"/>
                    <a:pt x="39" y="29"/>
                  </a:cubicBezTo>
                  <a:cubicBezTo>
                    <a:pt x="36" y="35"/>
                    <a:pt x="35" y="42"/>
                    <a:pt x="34" y="48"/>
                  </a:cubicBezTo>
                  <a:cubicBezTo>
                    <a:pt x="34" y="51"/>
                    <a:pt x="34" y="53"/>
                    <a:pt x="35" y="56"/>
                  </a:cubicBezTo>
                  <a:cubicBezTo>
                    <a:pt x="26" y="69"/>
                    <a:pt x="16" y="82"/>
                    <a:pt x="5" y="94"/>
                  </a:cubicBezTo>
                  <a:cubicBezTo>
                    <a:pt x="0" y="100"/>
                    <a:pt x="9" y="109"/>
                    <a:pt x="14" y="103"/>
                  </a:cubicBezTo>
                  <a:cubicBezTo>
                    <a:pt x="24" y="91"/>
                    <a:pt x="34" y="78"/>
                    <a:pt x="43" y="65"/>
                  </a:cubicBezTo>
                  <a:cubicBezTo>
                    <a:pt x="43" y="65"/>
                    <a:pt x="43" y="65"/>
                    <a:pt x="44" y="65"/>
                  </a:cubicBezTo>
                  <a:cubicBezTo>
                    <a:pt x="48" y="65"/>
                    <a:pt x="54" y="67"/>
                    <a:pt x="57" y="71"/>
                  </a:cubicBezTo>
                  <a:cubicBezTo>
                    <a:pt x="58" y="72"/>
                    <a:pt x="48" y="87"/>
                    <a:pt x="47" y="88"/>
                  </a:cubicBezTo>
                  <a:cubicBezTo>
                    <a:pt x="42" y="94"/>
                    <a:pt x="50" y="102"/>
                    <a:pt x="55" y="96"/>
                  </a:cubicBezTo>
                  <a:cubicBezTo>
                    <a:pt x="59" y="92"/>
                    <a:pt x="61" y="87"/>
                    <a:pt x="65" y="82"/>
                  </a:cubicBezTo>
                  <a:cubicBezTo>
                    <a:pt x="68" y="78"/>
                    <a:pt x="70" y="73"/>
                    <a:pt x="69" y="67"/>
                  </a:cubicBezTo>
                  <a:cubicBezTo>
                    <a:pt x="67" y="62"/>
                    <a:pt x="62" y="58"/>
                    <a:pt x="57" y="56"/>
                  </a:cubicBezTo>
                  <a:cubicBezTo>
                    <a:pt x="57" y="56"/>
                    <a:pt x="57" y="55"/>
                    <a:pt x="57" y="55"/>
                  </a:cubicBezTo>
                  <a:cubicBezTo>
                    <a:pt x="58" y="49"/>
                    <a:pt x="59" y="44"/>
                    <a:pt x="61" y="39"/>
                  </a:cubicBezTo>
                  <a:cubicBezTo>
                    <a:pt x="61" y="36"/>
                    <a:pt x="63" y="34"/>
                    <a:pt x="65" y="31"/>
                  </a:cubicBezTo>
                  <a:cubicBezTo>
                    <a:pt x="68" y="35"/>
                    <a:pt x="73" y="38"/>
                    <a:pt x="78" y="40"/>
                  </a:cubicBezTo>
                  <a:cubicBezTo>
                    <a:pt x="85" y="43"/>
                    <a:pt x="93" y="39"/>
                    <a:pt x="99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43"/>
                    <a:pt x="106" y="43"/>
                    <a:pt x="106" y="43"/>
                  </a:cubicBezTo>
                  <a:cubicBezTo>
                    <a:pt x="133" y="44"/>
                    <a:pt x="133" y="44"/>
                    <a:pt x="133" y="44"/>
                  </a:cubicBezTo>
                  <a:cubicBezTo>
                    <a:pt x="133" y="3"/>
                    <a:pt x="133" y="3"/>
                    <a:pt x="133" y="3"/>
                  </a:cubicBezTo>
                  <a:lnTo>
                    <a:pt x="107" y="3"/>
                  </a:lnTo>
                  <a:close/>
                  <a:moveTo>
                    <a:pt x="106" y="32"/>
                  </a:moveTo>
                  <a:cubicBezTo>
                    <a:pt x="101" y="32"/>
                    <a:pt x="101" y="32"/>
                    <a:pt x="101" y="32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2" y="31"/>
                    <a:pt x="102" y="31"/>
                    <a:pt x="103" y="31"/>
                  </a:cubicBezTo>
                  <a:cubicBezTo>
                    <a:pt x="105" y="27"/>
                    <a:pt x="104" y="24"/>
                    <a:pt x="102" y="22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7" y="14"/>
                    <a:pt x="107" y="14"/>
                    <a:pt x="107" y="14"/>
                  </a:cubicBezTo>
                  <a:lnTo>
                    <a:pt x="106" y="32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5">
                    <a:lumMod val="67000"/>
                  </a:schemeClr>
                </a:gs>
                <a:gs pos="48000">
                  <a:schemeClr val="accent5">
                    <a:lumMod val="97000"/>
                    <a:lumOff val="3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0" name="Ovál 29"/>
          <p:cNvSpPr/>
          <p:nvPr/>
        </p:nvSpPr>
        <p:spPr>
          <a:xfrm rot="3033495">
            <a:off x="9779408" y="5041863"/>
            <a:ext cx="270245" cy="274006"/>
          </a:xfrm>
          <a:prstGeom prst="ellipse">
            <a:avLst/>
          </a:prstGeom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36691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" tmFilter="0, 0; .2, .5; .8, .5; 1, 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75" autoRev="1" fill="hold"/>
                                        <p:tgtEl>
                                          <p:spTgt spid="3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50" tmFilter="0, 0; .2, .5; .8, .5; 1, 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75" autoRev="1" fill="hold"/>
                                        <p:tgtEl>
                                          <p:spTgt spid="3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50" tmFilter="0, 0; .2, .5; .8, .5; 1, 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75" autoRev="1" fill="hold"/>
                                        <p:tgtEl>
                                          <p:spTgt spid="3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50" tmFilter="0, 0; .2, .5; .8, .5; 1, 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75" autoRev="1" fill="hold"/>
                                        <p:tgtEl>
                                          <p:spTgt spid="3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"/>
                            </p:stCondLst>
                            <p:childTnLst>
                              <p:par>
                                <p:cTn id="21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50" tmFilter="0, 0; .2, .5; .8, .5; 1, 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75" autoRev="1" fill="hold"/>
                                        <p:tgtEl>
                                          <p:spTgt spid="3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85491E-6 -2.59259E-6 L 0.12386 0.00695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87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600"/>
                            </p:stCondLst>
                            <p:childTnLst>
                              <p:par>
                                <p:cTn id="27" presetID="5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386 0.00695 C 0.12894 0.00695 0.14001 0.05672 0.14522 0.09885 C 0.14847 0.16806 0.14978 0.15787 0.15069 0.20348 C 0.15069 0.24792 0.15056 0.20487 0.15199 0.27084 " pathEditMode="relative" rAng="0" ptsTypes="AAAA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7" y="13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3" grpId="0" animBg="1"/>
      <p:bldP spid="30" grpId="0" animBg="1"/>
      <p:bldP spid="30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Zaoblený obdĺžnik 258"/>
          <p:cNvSpPr/>
          <p:nvPr/>
        </p:nvSpPr>
        <p:spPr>
          <a:xfrm>
            <a:off x="189756" y="1593219"/>
            <a:ext cx="11593288" cy="334912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sk-SK" sz="2000" dirty="0" smtClean="0">
                <a:solidFill>
                  <a:schemeClr val="tx1"/>
                </a:solidFill>
              </a:rPr>
              <a:t>Digitálne dvojča SR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sk-SK" sz="2000" dirty="0">
              <a:solidFill>
                <a:schemeClr val="tx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sk-SK" sz="2000" dirty="0" smtClean="0">
                <a:solidFill>
                  <a:schemeClr val="tx1"/>
                </a:solidFill>
              </a:rPr>
              <a:t>Digitalizácia a automatizácia procesov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sk-SK" sz="2000" dirty="0">
              <a:solidFill>
                <a:schemeClr val="tx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sk-SK" sz="2000" dirty="0" smtClean="0">
                <a:solidFill>
                  <a:schemeClr val="tx1"/>
                </a:solidFill>
              </a:rPr>
              <a:t>2032</a:t>
            </a:r>
            <a:endParaRPr lang="sk-SK" sz="2000" dirty="0">
              <a:solidFill>
                <a:schemeClr val="tx1"/>
              </a:solidFill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20DF0934-9E5B-4212-99F6-CCF22776C956}"/>
              </a:ext>
            </a:extLst>
          </p:cNvPr>
          <p:cNvSpPr>
            <a:spLocks/>
          </p:cNvSpPr>
          <p:nvPr/>
        </p:nvSpPr>
        <p:spPr bwMode="auto">
          <a:xfrm>
            <a:off x="405780" y="188690"/>
            <a:ext cx="1455421" cy="1296045"/>
          </a:xfrm>
          <a:custGeom>
            <a:avLst/>
            <a:gdLst>
              <a:gd name="T0" fmla="*/ 427 w 443"/>
              <a:gd name="T1" fmla="*/ 236 h 540"/>
              <a:gd name="T2" fmla="*/ 177 w 443"/>
              <a:gd name="T3" fmla="*/ 0 h 540"/>
              <a:gd name="T4" fmla="*/ 80 w 443"/>
              <a:gd name="T5" fmla="*/ 0 h 540"/>
              <a:gd name="T6" fmla="*/ 0 w 443"/>
              <a:gd name="T7" fmla="*/ 80 h 540"/>
              <a:gd name="T8" fmla="*/ 0 w 443"/>
              <a:gd name="T9" fmla="*/ 460 h 540"/>
              <a:gd name="T10" fmla="*/ 80 w 443"/>
              <a:gd name="T11" fmla="*/ 540 h 540"/>
              <a:gd name="T12" fmla="*/ 219 w 443"/>
              <a:gd name="T13" fmla="*/ 540 h 540"/>
              <a:gd name="T14" fmla="*/ 443 w 443"/>
              <a:gd name="T15" fmla="*/ 271 h 540"/>
              <a:gd name="T16" fmla="*/ 427 w 443"/>
              <a:gd name="T17" fmla="*/ 236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43" h="540">
                <a:moveTo>
                  <a:pt x="427" y="236"/>
                </a:moveTo>
                <a:cubicBezTo>
                  <a:pt x="177" y="0"/>
                  <a:pt x="177" y="0"/>
                  <a:pt x="177" y="0"/>
                </a:cubicBezTo>
                <a:cubicBezTo>
                  <a:pt x="80" y="0"/>
                  <a:pt x="80" y="0"/>
                  <a:pt x="80" y="0"/>
                </a:cubicBezTo>
                <a:cubicBezTo>
                  <a:pt x="36" y="0"/>
                  <a:pt x="0" y="36"/>
                  <a:pt x="0" y="80"/>
                </a:cubicBezTo>
                <a:cubicBezTo>
                  <a:pt x="0" y="460"/>
                  <a:pt x="0" y="460"/>
                  <a:pt x="0" y="460"/>
                </a:cubicBezTo>
                <a:cubicBezTo>
                  <a:pt x="0" y="505"/>
                  <a:pt x="36" y="540"/>
                  <a:pt x="80" y="540"/>
                </a:cubicBezTo>
                <a:cubicBezTo>
                  <a:pt x="219" y="540"/>
                  <a:pt x="219" y="540"/>
                  <a:pt x="219" y="540"/>
                </a:cubicBezTo>
                <a:cubicBezTo>
                  <a:pt x="443" y="271"/>
                  <a:pt x="443" y="271"/>
                  <a:pt x="443" y="271"/>
                </a:cubicBezTo>
                <a:lnTo>
                  <a:pt x="427" y="236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D416A96-8680-4652-B3D0-D50F8865781B}"/>
              </a:ext>
            </a:extLst>
          </p:cNvPr>
          <p:cNvSpPr/>
          <p:nvPr/>
        </p:nvSpPr>
        <p:spPr>
          <a:xfrm>
            <a:off x="189756" y="332656"/>
            <a:ext cx="7611835" cy="10081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Obdĺžnik 6"/>
          <p:cNvSpPr/>
          <p:nvPr/>
        </p:nvSpPr>
        <p:spPr>
          <a:xfrm>
            <a:off x="1985061" y="485661"/>
            <a:ext cx="381809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4000" b="1" dirty="0" smtClean="0">
                <a:solidFill>
                  <a:schemeClr val="accent5">
                    <a:lumMod val="75000"/>
                  </a:schemeClr>
                </a:solidFill>
              </a:rPr>
              <a:t>DIGITALIZÁCIA</a:t>
            </a:r>
            <a:endParaRPr lang="sk-SK" sz="4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C0C61894-60E9-4118-8734-77FEECD42003}"/>
              </a:ext>
            </a:extLst>
          </p:cNvPr>
          <p:cNvSpPr>
            <a:spLocks/>
          </p:cNvSpPr>
          <p:nvPr/>
        </p:nvSpPr>
        <p:spPr bwMode="auto">
          <a:xfrm>
            <a:off x="777547" y="188690"/>
            <a:ext cx="1207514" cy="650839"/>
          </a:xfrm>
          <a:custGeom>
            <a:avLst/>
            <a:gdLst>
              <a:gd name="T0" fmla="*/ 377 w 534"/>
              <a:gd name="T1" fmla="*/ 103 h 272"/>
              <a:gd name="T2" fmla="*/ 326 w 534"/>
              <a:gd name="T3" fmla="*/ 48 h 272"/>
              <a:gd name="T4" fmla="*/ 236 w 534"/>
              <a:gd name="T5" fmla="*/ 1 h 272"/>
              <a:gd name="T6" fmla="*/ 8 w 534"/>
              <a:gd name="T7" fmla="*/ 1 h 272"/>
              <a:gd name="T8" fmla="*/ 0 w 534"/>
              <a:gd name="T9" fmla="*/ 2 h 272"/>
              <a:gd name="T10" fmla="*/ 77 w 534"/>
              <a:gd name="T11" fmla="*/ 37 h 272"/>
              <a:gd name="T12" fmla="*/ 284 w 534"/>
              <a:gd name="T13" fmla="*/ 272 h 272"/>
              <a:gd name="T14" fmla="*/ 377 w 534"/>
              <a:gd name="T15" fmla="*/ 272 h 272"/>
              <a:gd name="T16" fmla="*/ 534 w 534"/>
              <a:gd name="T17" fmla="*/ 272 h 272"/>
              <a:gd name="T18" fmla="*/ 377 w 534"/>
              <a:gd name="T19" fmla="*/ 103 h 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34" h="272">
                <a:moveTo>
                  <a:pt x="377" y="103"/>
                </a:moveTo>
                <a:cubicBezTo>
                  <a:pt x="356" y="79"/>
                  <a:pt x="338" y="60"/>
                  <a:pt x="326" y="48"/>
                </a:cubicBezTo>
                <a:cubicBezTo>
                  <a:pt x="279" y="1"/>
                  <a:pt x="277" y="1"/>
                  <a:pt x="236" y="1"/>
                </a:cubicBezTo>
                <a:cubicBezTo>
                  <a:pt x="8" y="1"/>
                  <a:pt x="8" y="1"/>
                  <a:pt x="8" y="1"/>
                </a:cubicBezTo>
                <a:cubicBezTo>
                  <a:pt x="5" y="1"/>
                  <a:pt x="2" y="1"/>
                  <a:pt x="0" y="2"/>
                </a:cubicBezTo>
                <a:cubicBezTo>
                  <a:pt x="1" y="2"/>
                  <a:pt x="36" y="0"/>
                  <a:pt x="77" y="37"/>
                </a:cubicBezTo>
                <a:cubicBezTo>
                  <a:pt x="147" y="100"/>
                  <a:pt x="284" y="272"/>
                  <a:pt x="284" y="272"/>
                </a:cubicBezTo>
                <a:cubicBezTo>
                  <a:pt x="377" y="272"/>
                  <a:pt x="377" y="272"/>
                  <a:pt x="377" y="272"/>
                </a:cubicBezTo>
                <a:cubicBezTo>
                  <a:pt x="534" y="272"/>
                  <a:pt x="534" y="272"/>
                  <a:pt x="534" y="272"/>
                </a:cubicBezTo>
                <a:cubicBezTo>
                  <a:pt x="534" y="272"/>
                  <a:pt x="442" y="174"/>
                  <a:pt x="377" y="10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5A849246-783E-47DD-89ED-083CE9D0FB13}"/>
              </a:ext>
            </a:extLst>
          </p:cNvPr>
          <p:cNvSpPr>
            <a:spLocks/>
          </p:cNvSpPr>
          <p:nvPr/>
        </p:nvSpPr>
        <p:spPr bwMode="auto">
          <a:xfrm>
            <a:off x="777547" y="839082"/>
            <a:ext cx="1207514" cy="645504"/>
          </a:xfrm>
          <a:custGeom>
            <a:avLst/>
            <a:gdLst>
              <a:gd name="T0" fmla="*/ 377 w 534"/>
              <a:gd name="T1" fmla="*/ 168 h 270"/>
              <a:gd name="T2" fmla="*/ 326 w 534"/>
              <a:gd name="T3" fmla="*/ 222 h 270"/>
              <a:gd name="T4" fmla="*/ 236 w 534"/>
              <a:gd name="T5" fmla="*/ 269 h 270"/>
              <a:gd name="T6" fmla="*/ 8 w 534"/>
              <a:gd name="T7" fmla="*/ 269 h 270"/>
              <a:gd name="T8" fmla="*/ 0 w 534"/>
              <a:gd name="T9" fmla="*/ 269 h 270"/>
              <a:gd name="T10" fmla="*/ 77 w 534"/>
              <a:gd name="T11" fmla="*/ 233 h 270"/>
              <a:gd name="T12" fmla="*/ 284 w 534"/>
              <a:gd name="T13" fmla="*/ 0 h 270"/>
              <a:gd name="T14" fmla="*/ 377 w 534"/>
              <a:gd name="T15" fmla="*/ 0 h 270"/>
              <a:gd name="T16" fmla="*/ 534 w 534"/>
              <a:gd name="T17" fmla="*/ 0 h 270"/>
              <a:gd name="T18" fmla="*/ 377 w 534"/>
              <a:gd name="T19" fmla="*/ 168 h 2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34" h="270">
                <a:moveTo>
                  <a:pt x="377" y="168"/>
                </a:moveTo>
                <a:cubicBezTo>
                  <a:pt x="356" y="191"/>
                  <a:pt x="338" y="211"/>
                  <a:pt x="326" y="222"/>
                </a:cubicBezTo>
                <a:cubicBezTo>
                  <a:pt x="279" y="269"/>
                  <a:pt x="277" y="269"/>
                  <a:pt x="236" y="269"/>
                </a:cubicBezTo>
                <a:cubicBezTo>
                  <a:pt x="8" y="269"/>
                  <a:pt x="8" y="269"/>
                  <a:pt x="8" y="269"/>
                </a:cubicBezTo>
                <a:cubicBezTo>
                  <a:pt x="5" y="269"/>
                  <a:pt x="2" y="269"/>
                  <a:pt x="0" y="269"/>
                </a:cubicBezTo>
                <a:cubicBezTo>
                  <a:pt x="1" y="269"/>
                  <a:pt x="36" y="270"/>
                  <a:pt x="77" y="233"/>
                </a:cubicBezTo>
                <a:cubicBezTo>
                  <a:pt x="147" y="170"/>
                  <a:pt x="284" y="0"/>
                  <a:pt x="284" y="0"/>
                </a:cubicBezTo>
                <a:cubicBezTo>
                  <a:pt x="377" y="0"/>
                  <a:pt x="377" y="0"/>
                  <a:pt x="377" y="0"/>
                </a:cubicBezTo>
                <a:cubicBezTo>
                  <a:pt x="534" y="0"/>
                  <a:pt x="534" y="0"/>
                  <a:pt x="534" y="0"/>
                </a:cubicBezTo>
                <a:cubicBezTo>
                  <a:pt x="534" y="0"/>
                  <a:pt x="442" y="97"/>
                  <a:pt x="377" y="168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1" name="TextBox 39">
            <a:extLst>
              <a:ext uri="{FF2B5EF4-FFF2-40B4-BE49-F238E27FC236}">
                <a16:creationId xmlns:a16="http://schemas.microsoft.com/office/drawing/2014/main" id="{2BFC8901-9781-460B-A63B-9E32588BB9F5}"/>
              </a:ext>
            </a:extLst>
          </p:cNvPr>
          <p:cNvSpPr txBox="1"/>
          <p:nvPr/>
        </p:nvSpPr>
        <p:spPr>
          <a:xfrm>
            <a:off x="189756" y="332507"/>
            <a:ext cx="936103" cy="1008261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IN" sz="4800" b="1" dirty="0" smtClean="0">
                <a:solidFill>
                  <a:schemeClr val="bg1"/>
                </a:solidFill>
              </a:rPr>
              <a:t>0</a:t>
            </a:r>
            <a:r>
              <a:rPr lang="sk-SK" sz="4800" b="1" dirty="0" smtClean="0">
                <a:solidFill>
                  <a:schemeClr val="bg1"/>
                </a:solidFill>
              </a:rPr>
              <a:t>4</a:t>
            </a:r>
            <a:endParaRPr lang="en-IN" sz="4800" b="1" dirty="0">
              <a:solidFill>
                <a:schemeClr val="bg1"/>
              </a:solidFill>
            </a:endParaRPr>
          </a:p>
        </p:txBody>
      </p:sp>
      <p:pic>
        <p:nvPicPr>
          <p:cNvPr id="255" name="xD-Twin-Animated-0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86700" y="2230248"/>
            <a:ext cx="3007202" cy="1691600"/>
          </a:xfrm>
          <a:prstGeom prst="rect">
            <a:avLst/>
          </a:prstGeom>
        </p:spPr>
      </p:pic>
      <p:pic>
        <p:nvPicPr>
          <p:cNvPr id="256" name="xD-Twin-Animated-03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77547" y="4348992"/>
            <a:ext cx="3007203" cy="1691601"/>
          </a:xfrm>
          <a:prstGeom prst="rect">
            <a:avLst/>
          </a:prstGeom>
        </p:spPr>
      </p:pic>
      <p:pic>
        <p:nvPicPr>
          <p:cNvPr id="257" name="xD-Twin---Animated-01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686700" y="4382069"/>
            <a:ext cx="2948401" cy="1658524"/>
          </a:xfrm>
          <a:prstGeom prst="rect">
            <a:avLst/>
          </a:prstGeom>
        </p:spPr>
      </p:pic>
      <p:pic>
        <p:nvPicPr>
          <p:cNvPr id="258" name="Grafický objekt 88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4633" y="1694"/>
            <a:ext cx="1708551" cy="772666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Ovál 12"/>
          <p:cNvSpPr/>
          <p:nvPr/>
        </p:nvSpPr>
        <p:spPr>
          <a:xfrm rot="3033495">
            <a:off x="5880471" y="3166110"/>
            <a:ext cx="270245" cy="274006"/>
          </a:xfrm>
          <a:prstGeom prst="ellipse">
            <a:avLst/>
          </a:prstGeom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4" name="Ovál 13"/>
          <p:cNvSpPr/>
          <p:nvPr/>
        </p:nvSpPr>
        <p:spPr>
          <a:xfrm>
            <a:off x="-3130049" y="-2462619"/>
            <a:ext cx="18291284" cy="11914242"/>
          </a:xfrm>
          <a:prstGeom prst="ellipse">
            <a:avLst/>
          </a:prstGeom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23776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xit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" dur="125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" dur="125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25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" dur="12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124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2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2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" presetID="42" presetClass="path" presetSubtype="0" accel="50000" fill="hold" grpId="2" nodeType="afterEffect" p14:presetBounceEnd="59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11253E-6 -1.48148E-6 L -0.01563 0.48056 " pathEditMode="relative" rAng="0" ptsTypes="AA" p14:bounceEnd="59000">
                                          <p:cBhvr>
                                            <p:cTn id="17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81" y="2402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9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259">
                                                <p:bg/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0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25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0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9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259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0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9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259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5" presetClass="path" presetSubtype="0" accel="50000" decel="50000" fill="hold" grpId="3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1563 0.48056 L -0.51342 0.50764 " pathEditMode="relative" rAng="0" ptsTypes="AA">
                                          <p:cBhvr>
                                            <p:cTn id="38" dur="6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4889" y="134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2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2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7000" fill="hold"/>
                                            <p:tgtEl>
                                              <p:spTgt spid="2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6000" fill="hold"/>
                                            <p:tgtEl>
                                              <p:spTgt spid="25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3" dur="3000" fill="hold"/>
                                            <p:tgtEl>
                                              <p:spTgt spid="25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54" repeatCount="indefinite" fill="hold" display="0">
                      <p:stCondLst>
                        <p:cond delay="indefinite"/>
                      </p:stCondLst>
                    </p:cTn>
                    <p:tgtEl>
                      <p:spTgt spid="256"/>
                    </p:tgtEl>
                  </p:cMediaNode>
                </p:video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25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59" dur="1" fill="hold"/>
                                            <p:tgtEl>
                                              <p:spTgt spid="2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6"/>
                      </p:tgtEl>
                    </p:cond>
                  </p:nextCondLst>
                </p:seq>
                <p:video>
                  <p:cMediaNode vol="80000">
                    <p:cTn id="60" repeatCount="indefinite" fill="hold" display="0">
                      <p:stCondLst>
                        <p:cond delay="indefinite"/>
                      </p:stCondLst>
                    </p:cTn>
                    <p:tgtEl>
                      <p:spTgt spid="255"/>
                    </p:tgtEl>
                  </p:cMediaNode>
                </p:video>
                <p:seq concurrent="1" nextAc="seek">
                  <p:cTn id="61" restart="whenNotActive" fill="hold" evtFilter="cancelBubble" nodeType="interactiveSeq">
                    <p:stCondLst>
                      <p:cond evt="onClick" delay="0">
                        <p:tgtEl>
                          <p:spTgt spid="25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2" fill="hold">
                          <p:stCondLst>
                            <p:cond delay="0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2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65" dur="1" fill="hold"/>
                                            <p:tgtEl>
                                              <p:spTgt spid="25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5"/>
                      </p:tgtEl>
                    </p:cond>
                  </p:nextCondLst>
                </p:seq>
                <p:video>
                  <p:cMediaNode vol="80000">
                    <p:cTn id="66" repeatCount="indefinite" fill="hold" display="0">
                      <p:stCondLst>
                        <p:cond delay="indefinite"/>
                      </p:stCondLst>
                    </p:cTn>
                    <p:tgtEl>
                      <p:spTgt spid="257"/>
                    </p:tgtEl>
                  </p:cMediaNode>
                </p:video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5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2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71" dur="1" fill="hold"/>
                                            <p:tgtEl>
                                              <p:spTgt spid="25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7"/>
                      </p:tgtEl>
                    </p:cond>
                  </p:nextCondLst>
                </p:seq>
              </p:childTnLst>
            </p:cTn>
          </p:par>
        </p:tnLst>
        <p:bldLst>
          <p:bldP spid="259" grpId="1" uiExpand="1" build="p" animBg="1"/>
          <p:bldP spid="13" grpId="0" animBg="1"/>
          <p:bldP spid="13" grpId="2" animBg="1"/>
          <p:bldP spid="13" grpId="3" animBg="1"/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xit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" dur="125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" dur="125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25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" dur="12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124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2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2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" presetID="42" presetClass="path" presetSubtype="0" accel="50000" fill="hold" grpId="2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11253E-6 -1.48148E-6 L -0.01563 0.48056 " pathEditMode="relative" rAng="0" ptsTypes="AA">
                                          <p:cBhvr>
                                            <p:cTn id="17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81" y="2402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9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259">
                                                <p:bg/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0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25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0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9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259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0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9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259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5" presetClass="path" presetSubtype="0" accel="50000" decel="50000" fill="hold" grpId="3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1563 0.48056 L -0.51342 0.50764 " pathEditMode="relative" rAng="0" ptsTypes="AA">
                                          <p:cBhvr>
                                            <p:cTn id="38" dur="6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4889" y="134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2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2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7000" fill="hold"/>
                                            <p:tgtEl>
                                              <p:spTgt spid="2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6000" fill="hold"/>
                                            <p:tgtEl>
                                              <p:spTgt spid="25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3" dur="3000" fill="hold"/>
                                            <p:tgtEl>
                                              <p:spTgt spid="25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54" repeatCount="indefinite" fill="hold" display="0">
                      <p:stCondLst>
                        <p:cond delay="indefinite"/>
                      </p:stCondLst>
                    </p:cTn>
                    <p:tgtEl>
                      <p:spTgt spid="256"/>
                    </p:tgtEl>
                  </p:cMediaNode>
                </p:video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25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59" dur="1" fill="hold"/>
                                            <p:tgtEl>
                                              <p:spTgt spid="2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6"/>
                      </p:tgtEl>
                    </p:cond>
                  </p:nextCondLst>
                </p:seq>
                <p:video>
                  <p:cMediaNode vol="80000">
                    <p:cTn id="60" repeatCount="indefinite" fill="hold" display="0">
                      <p:stCondLst>
                        <p:cond delay="indefinite"/>
                      </p:stCondLst>
                    </p:cTn>
                    <p:tgtEl>
                      <p:spTgt spid="255"/>
                    </p:tgtEl>
                  </p:cMediaNode>
                </p:video>
                <p:seq concurrent="1" nextAc="seek">
                  <p:cTn id="61" restart="whenNotActive" fill="hold" evtFilter="cancelBubble" nodeType="interactiveSeq">
                    <p:stCondLst>
                      <p:cond evt="onClick" delay="0">
                        <p:tgtEl>
                          <p:spTgt spid="25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2" fill="hold">
                          <p:stCondLst>
                            <p:cond delay="0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2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65" dur="1" fill="hold"/>
                                            <p:tgtEl>
                                              <p:spTgt spid="25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5"/>
                      </p:tgtEl>
                    </p:cond>
                  </p:nextCondLst>
                </p:seq>
                <p:video>
                  <p:cMediaNode vol="80000">
                    <p:cTn id="66" repeatCount="indefinite" fill="hold" display="0">
                      <p:stCondLst>
                        <p:cond delay="indefinite"/>
                      </p:stCondLst>
                    </p:cTn>
                    <p:tgtEl>
                      <p:spTgt spid="257"/>
                    </p:tgtEl>
                  </p:cMediaNode>
                </p:video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5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2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71" dur="1" fill="hold"/>
                                            <p:tgtEl>
                                              <p:spTgt spid="25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7"/>
                      </p:tgtEl>
                    </p:cond>
                  </p:nextCondLst>
                </p:seq>
              </p:childTnLst>
            </p:cTn>
          </p:par>
        </p:tnLst>
        <p:bldLst>
          <p:bldP spid="259" grpId="1" uiExpand="1" build="p" animBg="1"/>
          <p:bldP spid="13" grpId="0" animBg="1"/>
          <p:bldP spid="13" grpId="2" animBg="1"/>
          <p:bldP spid="13" grpId="3" animBg="1"/>
          <p:bldP spid="14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77788" y="1951641"/>
            <a:ext cx="10969943" cy="2016224"/>
          </a:xfrm>
        </p:spPr>
        <p:txBody>
          <a:bodyPr/>
          <a:lstStyle/>
          <a:p>
            <a:pPr algn="ctr"/>
            <a:r>
              <a:rPr lang="sk-SK" sz="5400" b="1" i="0" dirty="0" smtClean="0">
                <a:solidFill>
                  <a:schemeClr val="accent3"/>
                </a:solidFill>
                <a:effectLst/>
              </a:rPr>
              <a:t>Ďakujem za pozornosť</a:t>
            </a:r>
            <a:endParaRPr lang="en-IN" sz="5400" b="1" dirty="0">
              <a:solidFill>
                <a:schemeClr val="accent3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8686700" y="5157192"/>
            <a:ext cx="3024336" cy="648072"/>
          </a:xfrm>
          <a:prstGeom prst="rect">
            <a:avLst/>
          </a:prstGeom>
        </p:spPr>
        <p:txBody>
          <a:bodyPr vert="horz" lIns="0" tIns="60949" rIns="0" bIns="60949" rtlCol="0" anchor="ctr">
            <a:noAutofit/>
          </a:bodyPr>
          <a:lstStyle>
            <a:lvl1pPr algn="l" defTabSz="1218987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3200" b="1" dirty="0" smtClean="0">
                <a:solidFill>
                  <a:schemeClr val="accent3"/>
                </a:solidFill>
              </a:rPr>
              <a:t>Roman Skorka</a:t>
            </a:r>
            <a:endParaRPr lang="en-IN" sz="3200" b="1" dirty="0">
              <a:solidFill>
                <a:schemeClr val="accent3"/>
              </a:solidFill>
            </a:endParaRPr>
          </a:p>
        </p:txBody>
      </p:sp>
      <p:sp>
        <p:nvSpPr>
          <p:cNvPr id="5" name="Obdĺžnik 4"/>
          <p:cNvSpPr/>
          <p:nvPr/>
        </p:nvSpPr>
        <p:spPr>
          <a:xfrm>
            <a:off x="5446340" y="5772844"/>
            <a:ext cx="6092825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spcAft>
                <a:spcPts val="0"/>
              </a:spcAft>
            </a:pPr>
            <a:r>
              <a:rPr lang="sk-SK" sz="1600" dirty="0">
                <a:solidFill>
                  <a:schemeClr val="accent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Kancelária predsedu úradu </a:t>
            </a:r>
            <a:endParaRPr lang="sk-SK" sz="2000" dirty="0">
              <a:solidFill>
                <a:schemeClr val="accent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sk-SK" sz="1600" dirty="0">
                <a:solidFill>
                  <a:schemeClr val="accent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Úrad pre územné plánovanie a výstavbu Slovenskej republiky</a:t>
            </a:r>
            <a:endParaRPr lang="sk-SK" sz="2000" dirty="0">
              <a:solidFill>
                <a:schemeClr val="accent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Obdĺžnik 5"/>
          <p:cNvSpPr/>
          <p:nvPr/>
        </p:nvSpPr>
        <p:spPr>
          <a:xfrm>
            <a:off x="8662943" y="6352538"/>
            <a:ext cx="29621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spcAft>
                <a:spcPts val="0"/>
              </a:spcAft>
            </a:pPr>
            <a:r>
              <a:rPr lang="sk-SK" sz="1400" b="1" dirty="0">
                <a:solidFill>
                  <a:schemeClr val="accent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roman.skorka@stavebnyurad.gov.sk</a:t>
            </a:r>
            <a:r>
              <a:rPr lang="sk-SK" sz="1400" dirty="0">
                <a:solidFill>
                  <a:schemeClr val="accent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 </a:t>
            </a:r>
            <a:endParaRPr lang="sk-SK" sz="1800" dirty="0">
              <a:solidFill>
                <a:schemeClr val="accent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Grafický objekt 8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88" y="0"/>
            <a:ext cx="2952328" cy="140436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Ovál 7"/>
          <p:cNvSpPr/>
          <p:nvPr/>
        </p:nvSpPr>
        <p:spPr>
          <a:xfrm rot="3033495">
            <a:off x="-545808" y="6331568"/>
            <a:ext cx="270245" cy="274006"/>
          </a:xfrm>
          <a:prstGeom prst="ellipse">
            <a:avLst/>
          </a:prstGeom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1331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63" presetClass="path" presetSubtype="0" accel="50000" decel="18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57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006 4.44444E-6 C 0.28028 -0.07963 0.29122 -0.10672 0.31662 -0.16065 C 0.34253 -0.21389 0.3566 -0.24098 0.40258 -0.32246 C 0.44386 -0.37408 0.47108 -0.40371 0.51602 -0.40371 " pathEditMode="relative" rAng="0" ptsTypes="AAAA">
                                      <p:cBhvr>
                                        <p:cTn id="1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98" y="-2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6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8" grpId="2" animBg="1"/>
      <p:bldP spid="8" grpId="3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0" y="621458"/>
            <a:ext cx="12188825" cy="711081"/>
          </a:xfrm>
        </p:spPr>
        <p:txBody>
          <a:bodyPr vert="horz" lIns="0" tIns="60949" rIns="0" bIns="60949" rtlCol="0" anchor="ctr">
            <a:noAutofit/>
          </a:bodyPr>
          <a:lstStyle/>
          <a:p>
            <a:pPr algn="ctr"/>
            <a:r>
              <a:rPr lang="sk-SK" sz="5400" b="1" dirty="0" smtClean="0">
                <a:solidFill>
                  <a:schemeClr val="accent3"/>
                </a:solidFill>
              </a:rPr>
              <a:t>Základné ciele reformy</a:t>
            </a:r>
            <a:endParaRPr lang="en-IN" sz="5400" b="1" dirty="0">
              <a:solidFill>
                <a:schemeClr val="accent3"/>
              </a:solidFill>
            </a:endParaRPr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20DF0934-9E5B-4212-99F6-CCF22776C956}"/>
              </a:ext>
            </a:extLst>
          </p:cNvPr>
          <p:cNvSpPr>
            <a:spLocks/>
          </p:cNvSpPr>
          <p:nvPr/>
        </p:nvSpPr>
        <p:spPr bwMode="auto">
          <a:xfrm>
            <a:off x="712931" y="2377397"/>
            <a:ext cx="1540071" cy="1878860"/>
          </a:xfrm>
          <a:custGeom>
            <a:avLst/>
            <a:gdLst>
              <a:gd name="T0" fmla="*/ 427 w 443"/>
              <a:gd name="T1" fmla="*/ 236 h 540"/>
              <a:gd name="T2" fmla="*/ 177 w 443"/>
              <a:gd name="T3" fmla="*/ 0 h 540"/>
              <a:gd name="T4" fmla="*/ 80 w 443"/>
              <a:gd name="T5" fmla="*/ 0 h 540"/>
              <a:gd name="T6" fmla="*/ 0 w 443"/>
              <a:gd name="T7" fmla="*/ 80 h 540"/>
              <a:gd name="T8" fmla="*/ 0 w 443"/>
              <a:gd name="T9" fmla="*/ 460 h 540"/>
              <a:gd name="T10" fmla="*/ 80 w 443"/>
              <a:gd name="T11" fmla="*/ 540 h 540"/>
              <a:gd name="T12" fmla="*/ 219 w 443"/>
              <a:gd name="T13" fmla="*/ 540 h 540"/>
              <a:gd name="T14" fmla="*/ 443 w 443"/>
              <a:gd name="T15" fmla="*/ 271 h 540"/>
              <a:gd name="T16" fmla="*/ 427 w 443"/>
              <a:gd name="T17" fmla="*/ 236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43" h="540">
                <a:moveTo>
                  <a:pt x="427" y="236"/>
                </a:moveTo>
                <a:cubicBezTo>
                  <a:pt x="177" y="0"/>
                  <a:pt x="177" y="0"/>
                  <a:pt x="177" y="0"/>
                </a:cubicBezTo>
                <a:cubicBezTo>
                  <a:pt x="80" y="0"/>
                  <a:pt x="80" y="0"/>
                  <a:pt x="80" y="0"/>
                </a:cubicBezTo>
                <a:cubicBezTo>
                  <a:pt x="36" y="0"/>
                  <a:pt x="0" y="36"/>
                  <a:pt x="0" y="80"/>
                </a:cubicBezTo>
                <a:cubicBezTo>
                  <a:pt x="0" y="460"/>
                  <a:pt x="0" y="460"/>
                  <a:pt x="0" y="460"/>
                </a:cubicBezTo>
                <a:cubicBezTo>
                  <a:pt x="0" y="505"/>
                  <a:pt x="36" y="540"/>
                  <a:pt x="80" y="540"/>
                </a:cubicBezTo>
                <a:cubicBezTo>
                  <a:pt x="219" y="540"/>
                  <a:pt x="219" y="540"/>
                  <a:pt x="219" y="540"/>
                </a:cubicBezTo>
                <a:cubicBezTo>
                  <a:pt x="443" y="271"/>
                  <a:pt x="443" y="271"/>
                  <a:pt x="443" y="271"/>
                </a:cubicBezTo>
                <a:lnTo>
                  <a:pt x="427" y="236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A8C25C95-DAEB-4F50-A07A-733FE43F4321}"/>
              </a:ext>
            </a:extLst>
          </p:cNvPr>
          <p:cNvSpPr>
            <a:spLocks/>
          </p:cNvSpPr>
          <p:nvPr/>
        </p:nvSpPr>
        <p:spPr bwMode="auto">
          <a:xfrm>
            <a:off x="2846193" y="2377397"/>
            <a:ext cx="1540071" cy="1878860"/>
          </a:xfrm>
          <a:custGeom>
            <a:avLst/>
            <a:gdLst>
              <a:gd name="T0" fmla="*/ 427 w 443"/>
              <a:gd name="T1" fmla="*/ 236 h 540"/>
              <a:gd name="T2" fmla="*/ 177 w 443"/>
              <a:gd name="T3" fmla="*/ 0 h 540"/>
              <a:gd name="T4" fmla="*/ 80 w 443"/>
              <a:gd name="T5" fmla="*/ 0 h 540"/>
              <a:gd name="T6" fmla="*/ 0 w 443"/>
              <a:gd name="T7" fmla="*/ 80 h 540"/>
              <a:gd name="T8" fmla="*/ 0 w 443"/>
              <a:gd name="T9" fmla="*/ 460 h 540"/>
              <a:gd name="T10" fmla="*/ 80 w 443"/>
              <a:gd name="T11" fmla="*/ 540 h 540"/>
              <a:gd name="T12" fmla="*/ 219 w 443"/>
              <a:gd name="T13" fmla="*/ 540 h 540"/>
              <a:gd name="T14" fmla="*/ 443 w 443"/>
              <a:gd name="T15" fmla="*/ 271 h 540"/>
              <a:gd name="T16" fmla="*/ 427 w 443"/>
              <a:gd name="T17" fmla="*/ 236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43" h="540">
                <a:moveTo>
                  <a:pt x="427" y="236"/>
                </a:moveTo>
                <a:cubicBezTo>
                  <a:pt x="177" y="0"/>
                  <a:pt x="177" y="0"/>
                  <a:pt x="177" y="0"/>
                </a:cubicBezTo>
                <a:cubicBezTo>
                  <a:pt x="80" y="0"/>
                  <a:pt x="80" y="0"/>
                  <a:pt x="80" y="0"/>
                </a:cubicBezTo>
                <a:cubicBezTo>
                  <a:pt x="36" y="0"/>
                  <a:pt x="0" y="36"/>
                  <a:pt x="0" y="80"/>
                </a:cubicBezTo>
                <a:cubicBezTo>
                  <a:pt x="0" y="460"/>
                  <a:pt x="0" y="460"/>
                  <a:pt x="0" y="460"/>
                </a:cubicBezTo>
                <a:cubicBezTo>
                  <a:pt x="0" y="505"/>
                  <a:pt x="36" y="540"/>
                  <a:pt x="80" y="540"/>
                </a:cubicBezTo>
                <a:cubicBezTo>
                  <a:pt x="219" y="540"/>
                  <a:pt x="219" y="540"/>
                  <a:pt x="219" y="540"/>
                </a:cubicBezTo>
                <a:cubicBezTo>
                  <a:pt x="443" y="271"/>
                  <a:pt x="443" y="271"/>
                  <a:pt x="443" y="271"/>
                </a:cubicBezTo>
                <a:lnTo>
                  <a:pt x="427" y="236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EAA13548-EB33-4AAE-B3EA-986AA668703B}"/>
              </a:ext>
            </a:extLst>
          </p:cNvPr>
          <p:cNvSpPr>
            <a:spLocks/>
          </p:cNvSpPr>
          <p:nvPr/>
        </p:nvSpPr>
        <p:spPr bwMode="auto">
          <a:xfrm>
            <a:off x="4979456" y="2377397"/>
            <a:ext cx="1540071" cy="1878860"/>
          </a:xfrm>
          <a:custGeom>
            <a:avLst/>
            <a:gdLst>
              <a:gd name="T0" fmla="*/ 427 w 443"/>
              <a:gd name="T1" fmla="*/ 236 h 540"/>
              <a:gd name="T2" fmla="*/ 177 w 443"/>
              <a:gd name="T3" fmla="*/ 0 h 540"/>
              <a:gd name="T4" fmla="*/ 80 w 443"/>
              <a:gd name="T5" fmla="*/ 0 h 540"/>
              <a:gd name="T6" fmla="*/ 0 w 443"/>
              <a:gd name="T7" fmla="*/ 80 h 540"/>
              <a:gd name="T8" fmla="*/ 0 w 443"/>
              <a:gd name="T9" fmla="*/ 460 h 540"/>
              <a:gd name="T10" fmla="*/ 80 w 443"/>
              <a:gd name="T11" fmla="*/ 540 h 540"/>
              <a:gd name="T12" fmla="*/ 219 w 443"/>
              <a:gd name="T13" fmla="*/ 540 h 540"/>
              <a:gd name="T14" fmla="*/ 443 w 443"/>
              <a:gd name="T15" fmla="*/ 271 h 540"/>
              <a:gd name="T16" fmla="*/ 427 w 443"/>
              <a:gd name="T17" fmla="*/ 236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43" h="540">
                <a:moveTo>
                  <a:pt x="427" y="236"/>
                </a:moveTo>
                <a:cubicBezTo>
                  <a:pt x="177" y="0"/>
                  <a:pt x="177" y="0"/>
                  <a:pt x="177" y="0"/>
                </a:cubicBezTo>
                <a:cubicBezTo>
                  <a:pt x="80" y="0"/>
                  <a:pt x="80" y="0"/>
                  <a:pt x="80" y="0"/>
                </a:cubicBezTo>
                <a:cubicBezTo>
                  <a:pt x="36" y="0"/>
                  <a:pt x="0" y="36"/>
                  <a:pt x="0" y="80"/>
                </a:cubicBezTo>
                <a:cubicBezTo>
                  <a:pt x="0" y="460"/>
                  <a:pt x="0" y="460"/>
                  <a:pt x="0" y="460"/>
                </a:cubicBezTo>
                <a:cubicBezTo>
                  <a:pt x="0" y="505"/>
                  <a:pt x="36" y="540"/>
                  <a:pt x="80" y="540"/>
                </a:cubicBezTo>
                <a:cubicBezTo>
                  <a:pt x="219" y="540"/>
                  <a:pt x="219" y="540"/>
                  <a:pt x="219" y="540"/>
                </a:cubicBezTo>
                <a:cubicBezTo>
                  <a:pt x="443" y="271"/>
                  <a:pt x="443" y="271"/>
                  <a:pt x="443" y="271"/>
                </a:cubicBezTo>
                <a:lnTo>
                  <a:pt x="427" y="236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62590C30-4035-4659-A2AE-024E69EBB974}"/>
              </a:ext>
            </a:extLst>
          </p:cNvPr>
          <p:cNvSpPr>
            <a:spLocks/>
          </p:cNvSpPr>
          <p:nvPr/>
        </p:nvSpPr>
        <p:spPr bwMode="auto">
          <a:xfrm>
            <a:off x="7112718" y="2377397"/>
            <a:ext cx="1540071" cy="1878860"/>
          </a:xfrm>
          <a:custGeom>
            <a:avLst/>
            <a:gdLst>
              <a:gd name="T0" fmla="*/ 427 w 443"/>
              <a:gd name="T1" fmla="*/ 236 h 540"/>
              <a:gd name="T2" fmla="*/ 177 w 443"/>
              <a:gd name="T3" fmla="*/ 0 h 540"/>
              <a:gd name="T4" fmla="*/ 80 w 443"/>
              <a:gd name="T5" fmla="*/ 0 h 540"/>
              <a:gd name="T6" fmla="*/ 0 w 443"/>
              <a:gd name="T7" fmla="*/ 80 h 540"/>
              <a:gd name="T8" fmla="*/ 0 w 443"/>
              <a:gd name="T9" fmla="*/ 460 h 540"/>
              <a:gd name="T10" fmla="*/ 80 w 443"/>
              <a:gd name="T11" fmla="*/ 540 h 540"/>
              <a:gd name="T12" fmla="*/ 219 w 443"/>
              <a:gd name="T13" fmla="*/ 540 h 540"/>
              <a:gd name="T14" fmla="*/ 443 w 443"/>
              <a:gd name="T15" fmla="*/ 271 h 540"/>
              <a:gd name="T16" fmla="*/ 427 w 443"/>
              <a:gd name="T17" fmla="*/ 236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43" h="540">
                <a:moveTo>
                  <a:pt x="427" y="236"/>
                </a:moveTo>
                <a:cubicBezTo>
                  <a:pt x="177" y="0"/>
                  <a:pt x="177" y="0"/>
                  <a:pt x="177" y="0"/>
                </a:cubicBezTo>
                <a:cubicBezTo>
                  <a:pt x="80" y="0"/>
                  <a:pt x="80" y="0"/>
                  <a:pt x="80" y="0"/>
                </a:cubicBezTo>
                <a:cubicBezTo>
                  <a:pt x="36" y="0"/>
                  <a:pt x="0" y="36"/>
                  <a:pt x="0" y="80"/>
                </a:cubicBezTo>
                <a:cubicBezTo>
                  <a:pt x="0" y="460"/>
                  <a:pt x="0" y="460"/>
                  <a:pt x="0" y="460"/>
                </a:cubicBezTo>
                <a:cubicBezTo>
                  <a:pt x="0" y="505"/>
                  <a:pt x="36" y="540"/>
                  <a:pt x="80" y="540"/>
                </a:cubicBezTo>
                <a:cubicBezTo>
                  <a:pt x="219" y="540"/>
                  <a:pt x="219" y="540"/>
                  <a:pt x="219" y="540"/>
                </a:cubicBezTo>
                <a:cubicBezTo>
                  <a:pt x="443" y="271"/>
                  <a:pt x="443" y="271"/>
                  <a:pt x="443" y="271"/>
                </a:cubicBezTo>
                <a:lnTo>
                  <a:pt x="427" y="236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A782D41A-7937-4E55-A1DA-D0F0C934A9D2}"/>
              </a:ext>
            </a:extLst>
          </p:cNvPr>
          <p:cNvSpPr>
            <a:spLocks/>
          </p:cNvSpPr>
          <p:nvPr/>
        </p:nvSpPr>
        <p:spPr bwMode="auto">
          <a:xfrm>
            <a:off x="9245980" y="2377397"/>
            <a:ext cx="1540071" cy="1878860"/>
          </a:xfrm>
          <a:custGeom>
            <a:avLst/>
            <a:gdLst>
              <a:gd name="T0" fmla="*/ 427 w 443"/>
              <a:gd name="T1" fmla="*/ 236 h 540"/>
              <a:gd name="T2" fmla="*/ 177 w 443"/>
              <a:gd name="T3" fmla="*/ 0 h 540"/>
              <a:gd name="T4" fmla="*/ 80 w 443"/>
              <a:gd name="T5" fmla="*/ 0 h 540"/>
              <a:gd name="T6" fmla="*/ 0 w 443"/>
              <a:gd name="T7" fmla="*/ 80 h 540"/>
              <a:gd name="T8" fmla="*/ 0 w 443"/>
              <a:gd name="T9" fmla="*/ 460 h 540"/>
              <a:gd name="T10" fmla="*/ 80 w 443"/>
              <a:gd name="T11" fmla="*/ 540 h 540"/>
              <a:gd name="T12" fmla="*/ 219 w 443"/>
              <a:gd name="T13" fmla="*/ 540 h 540"/>
              <a:gd name="T14" fmla="*/ 443 w 443"/>
              <a:gd name="T15" fmla="*/ 271 h 540"/>
              <a:gd name="T16" fmla="*/ 427 w 443"/>
              <a:gd name="T17" fmla="*/ 236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43" h="540">
                <a:moveTo>
                  <a:pt x="427" y="236"/>
                </a:moveTo>
                <a:cubicBezTo>
                  <a:pt x="177" y="0"/>
                  <a:pt x="177" y="0"/>
                  <a:pt x="177" y="0"/>
                </a:cubicBezTo>
                <a:cubicBezTo>
                  <a:pt x="80" y="0"/>
                  <a:pt x="80" y="0"/>
                  <a:pt x="80" y="0"/>
                </a:cubicBezTo>
                <a:cubicBezTo>
                  <a:pt x="36" y="0"/>
                  <a:pt x="0" y="36"/>
                  <a:pt x="0" y="80"/>
                </a:cubicBezTo>
                <a:cubicBezTo>
                  <a:pt x="0" y="460"/>
                  <a:pt x="0" y="460"/>
                  <a:pt x="0" y="460"/>
                </a:cubicBezTo>
                <a:cubicBezTo>
                  <a:pt x="0" y="505"/>
                  <a:pt x="36" y="540"/>
                  <a:pt x="80" y="540"/>
                </a:cubicBezTo>
                <a:cubicBezTo>
                  <a:pt x="219" y="540"/>
                  <a:pt x="219" y="540"/>
                  <a:pt x="219" y="540"/>
                </a:cubicBezTo>
                <a:cubicBezTo>
                  <a:pt x="443" y="271"/>
                  <a:pt x="443" y="271"/>
                  <a:pt x="443" y="271"/>
                </a:cubicBezTo>
                <a:lnTo>
                  <a:pt x="427" y="236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9D416A96-8680-4652-B3D0-D50F8865781B}"/>
              </a:ext>
            </a:extLst>
          </p:cNvPr>
          <p:cNvSpPr/>
          <p:nvPr/>
        </p:nvSpPr>
        <p:spPr>
          <a:xfrm>
            <a:off x="547708" y="2680998"/>
            <a:ext cx="10969943" cy="129614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C0C61894-60E9-4118-8734-77FEECD42003}"/>
              </a:ext>
            </a:extLst>
          </p:cNvPr>
          <p:cNvSpPr>
            <a:spLocks/>
          </p:cNvSpPr>
          <p:nvPr/>
        </p:nvSpPr>
        <p:spPr bwMode="auto">
          <a:xfrm>
            <a:off x="963791" y="2373518"/>
            <a:ext cx="1855586" cy="946542"/>
          </a:xfrm>
          <a:custGeom>
            <a:avLst/>
            <a:gdLst>
              <a:gd name="T0" fmla="*/ 377 w 534"/>
              <a:gd name="T1" fmla="*/ 103 h 272"/>
              <a:gd name="T2" fmla="*/ 326 w 534"/>
              <a:gd name="T3" fmla="*/ 48 h 272"/>
              <a:gd name="T4" fmla="*/ 236 w 534"/>
              <a:gd name="T5" fmla="*/ 1 h 272"/>
              <a:gd name="T6" fmla="*/ 8 w 534"/>
              <a:gd name="T7" fmla="*/ 1 h 272"/>
              <a:gd name="T8" fmla="*/ 0 w 534"/>
              <a:gd name="T9" fmla="*/ 2 h 272"/>
              <a:gd name="T10" fmla="*/ 77 w 534"/>
              <a:gd name="T11" fmla="*/ 37 h 272"/>
              <a:gd name="T12" fmla="*/ 284 w 534"/>
              <a:gd name="T13" fmla="*/ 272 h 272"/>
              <a:gd name="T14" fmla="*/ 377 w 534"/>
              <a:gd name="T15" fmla="*/ 272 h 272"/>
              <a:gd name="T16" fmla="*/ 534 w 534"/>
              <a:gd name="T17" fmla="*/ 272 h 272"/>
              <a:gd name="T18" fmla="*/ 377 w 534"/>
              <a:gd name="T19" fmla="*/ 103 h 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34" h="272">
                <a:moveTo>
                  <a:pt x="377" y="103"/>
                </a:moveTo>
                <a:cubicBezTo>
                  <a:pt x="356" y="79"/>
                  <a:pt x="338" y="60"/>
                  <a:pt x="326" y="48"/>
                </a:cubicBezTo>
                <a:cubicBezTo>
                  <a:pt x="279" y="1"/>
                  <a:pt x="277" y="1"/>
                  <a:pt x="236" y="1"/>
                </a:cubicBezTo>
                <a:cubicBezTo>
                  <a:pt x="8" y="1"/>
                  <a:pt x="8" y="1"/>
                  <a:pt x="8" y="1"/>
                </a:cubicBezTo>
                <a:cubicBezTo>
                  <a:pt x="5" y="1"/>
                  <a:pt x="2" y="1"/>
                  <a:pt x="0" y="2"/>
                </a:cubicBezTo>
                <a:cubicBezTo>
                  <a:pt x="1" y="2"/>
                  <a:pt x="36" y="0"/>
                  <a:pt x="77" y="37"/>
                </a:cubicBezTo>
                <a:cubicBezTo>
                  <a:pt x="147" y="100"/>
                  <a:pt x="284" y="272"/>
                  <a:pt x="284" y="272"/>
                </a:cubicBezTo>
                <a:cubicBezTo>
                  <a:pt x="377" y="272"/>
                  <a:pt x="377" y="272"/>
                  <a:pt x="377" y="272"/>
                </a:cubicBezTo>
                <a:cubicBezTo>
                  <a:pt x="534" y="272"/>
                  <a:pt x="534" y="272"/>
                  <a:pt x="534" y="272"/>
                </a:cubicBezTo>
                <a:cubicBezTo>
                  <a:pt x="534" y="272"/>
                  <a:pt x="442" y="174"/>
                  <a:pt x="377" y="10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5A849246-783E-47DD-89ED-083CE9D0FB13}"/>
              </a:ext>
            </a:extLst>
          </p:cNvPr>
          <p:cNvSpPr>
            <a:spLocks/>
          </p:cNvSpPr>
          <p:nvPr/>
        </p:nvSpPr>
        <p:spPr bwMode="auto">
          <a:xfrm>
            <a:off x="963791" y="3320060"/>
            <a:ext cx="1855586" cy="938784"/>
          </a:xfrm>
          <a:custGeom>
            <a:avLst/>
            <a:gdLst>
              <a:gd name="T0" fmla="*/ 377 w 534"/>
              <a:gd name="T1" fmla="*/ 168 h 270"/>
              <a:gd name="T2" fmla="*/ 326 w 534"/>
              <a:gd name="T3" fmla="*/ 222 h 270"/>
              <a:gd name="T4" fmla="*/ 236 w 534"/>
              <a:gd name="T5" fmla="*/ 269 h 270"/>
              <a:gd name="T6" fmla="*/ 8 w 534"/>
              <a:gd name="T7" fmla="*/ 269 h 270"/>
              <a:gd name="T8" fmla="*/ 0 w 534"/>
              <a:gd name="T9" fmla="*/ 269 h 270"/>
              <a:gd name="T10" fmla="*/ 77 w 534"/>
              <a:gd name="T11" fmla="*/ 233 h 270"/>
              <a:gd name="T12" fmla="*/ 284 w 534"/>
              <a:gd name="T13" fmla="*/ 0 h 270"/>
              <a:gd name="T14" fmla="*/ 377 w 534"/>
              <a:gd name="T15" fmla="*/ 0 h 270"/>
              <a:gd name="T16" fmla="*/ 534 w 534"/>
              <a:gd name="T17" fmla="*/ 0 h 270"/>
              <a:gd name="T18" fmla="*/ 377 w 534"/>
              <a:gd name="T19" fmla="*/ 168 h 2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34" h="270">
                <a:moveTo>
                  <a:pt x="377" y="168"/>
                </a:moveTo>
                <a:cubicBezTo>
                  <a:pt x="356" y="191"/>
                  <a:pt x="338" y="211"/>
                  <a:pt x="326" y="222"/>
                </a:cubicBezTo>
                <a:cubicBezTo>
                  <a:pt x="279" y="269"/>
                  <a:pt x="277" y="269"/>
                  <a:pt x="236" y="269"/>
                </a:cubicBezTo>
                <a:cubicBezTo>
                  <a:pt x="8" y="269"/>
                  <a:pt x="8" y="269"/>
                  <a:pt x="8" y="269"/>
                </a:cubicBezTo>
                <a:cubicBezTo>
                  <a:pt x="5" y="269"/>
                  <a:pt x="2" y="269"/>
                  <a:pt x="0" y="269"/>
                </a:cubicBezTo>
                <a:cubicBezTo>
                  <a:pt x="1" y="269"/>
                  <a:pt x="36" y="270"/>
                  <a:pt x="77" y="233"/>
                </a:cubicBezTo>
                <a:cubicBezTo>
                  <a:pt x="147" y="170"/>
                  <a:pt x="284" y="0"/>
                  <a:pt x="284" y="0"/>
                </a:cubicBezTo>
                <a:cubicBezTo>
                  <a:pt x="377" y="0"/>
                  <a:pt x="377" y="0"/>
                  <a:pt x="377" y="0"/>
                </a:cubicBezTo>
                <a:cubicBezTo>
                  <a:pt x="534" y="0"/>
                  <a:pt x="534" y="0"/>
                  <a:pt x="534" y="0"/>
                </a:cubicBezTo>
                <a:cubicBezTo>
                  <a:pt x="534" y="0"/>
                  <a:pt x="442" y="97"/>
                  <a:pt x="377" y="168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B65ABC8E-8C5C-4653-952F-FE1E30F24A01}"/>
              </a:ext>
            </a:extLst>
          </p:cNvPr>
          <p:cNvSpPr>
            <a:spLocks/>
          </p:cNvSpPr>
          <p:nvPr/>
        </p:nvSpPr>
        <p:spPr bwMode="auto">
          <a:xfrm>
            <a:off x="3097053" y="2373518"/>
            <a:ext cx="1855586" cy="946542"/>
          </a:xfrm>
          <a:custGeom>
            <a:avLst/>
            <a:gdLst>
              <a:gd name="T0" fmla="*/ 377 w 534"/>
              <a:gd name="T1" fmla="*/ 103 h 272"/>
              <a:gd name="T2" fmla="*/ 326 w 534"/>
              <a:gd name="T3" fmla="*/ 48 h 272"/>
              <a:gd name="T4" fmla="*/ 236 w 534"/>
              <a:gd name="T5" fmla="*/ 1 h 272"/>
              <a:gd name="T6" fmla="*/ 8 w 534"/>
              <a:gd name="T7" fmla="*/ 1 h 272"/>
              <a:gd name="T8" fmla="*/ 0 w 534"/>
              <a:gd name="T9" fmla="*/ 2 h 272"/>
              <a:gd name="T10" fmla="*/ 77 w 534"/>
              <a:gd name="T11" fmla="*/ 37 h 272"/>
              <a:gd name="T12" fmla="*/ 284 w 534"/>
              <a:gd name="T13" fmla="*/ 272 h 272"/>
              <a:gd name="T14" fmla="*/ 377 w 534"/>
              <a:gd name="T15" fmla="*/ 272 h 272"/>
              <a:gd name="T16" fmla="*/ 534 w 534"/>
              <a:gd name="T17" fmla="*/ 272 h 272"/>
              <a:gd name="T18" fmla="*/ 377 w 534"/>
              <a:gd name="T19" fmla="*/ 103 h 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34" h="272">
                <a:moveTo>
                  <a:pt x="377" y="103"/>
                </a:moveTo>
                <a:cubicBezTo>
                  <a:pt x="356" y="79"/>
                  <a:pt x="338" y="60"/>
                  <a:pt x="326" y="48"/>
                </a:cubicBezTo>
                <a:cubicBezTo>
                  <a:pt x="279" y="1"/>
                  <a:pt x="277" y="1"/>
                  <a:pt x="236" y="1"/>
                </a:cubicBezTo>
                <a:cubicBezTo>
                  <a:pt x="8" y="1"/>
                  <a:pt x="8" y="1"/>
                  <a:pt x="8" y="1"/>
                </a:cubicBezTo>
                <a:cubicBezTo>
                  <a:pt x="5" y="1"/>
                  <a:pt x="2" y="1"/>
                  <a:pt x="0" y="2"/>
                </a:cubicBezTo>
                <a:cubicBezTo>
                  <a:pt x="1" y="2"/>
                  <a:pt x="36" y="0"/>
                  <a:pt x="77" y="37"/>
                </a:cubicBezTo>
                <a:cubicBezTo>
                  <a:pt x="147" y="100"/>
                  <a:pt x="284" y="272"/>
                  <a:pt x="284" y="272"/>
                </a:cubicBezTo>
                <a:cubicBezTo>
                  <a:pt x="377" y="272"/>
                  <a:pt x="377" y="272"/>
                  <a:pt x="377" y="272"/>
                </a:cubicBezTo>
                <a:cubicBezTo>
                  <a:pt x="534" y="272"/>
                  <a:pt x="534" y="272"/>
                  <a:pt x="534" y="272"/>
                </a:cubicBezTo>
                <a:cubicBezTo>
                  <a:pt x="534" y="272"/>
                  <a:pt x="442" y="174"/>
                  <a:pt x="377" y="10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8D5565FB-D870-40D1-804C-95C43F1DD386}"/>
              </a:ext>
            </a:extLst>
          </p:cNvPr>
          <p:cNvSpPr>
            <a:spLocks/>
          </p:cNvSpPr>
          <p:nvPr/>
        </p:nvSpPr>
        <p:spPr bwMode="auto">
          <a:xfrm>
            <a:off x="3097053" y="3320060"/>
            <a:ext cx="1855586" cy="938784"/>
          </a:xfrm>
          <a:custGeom>
            <a:avLst/>
            <a:gdLst>
              <a:gd name="T0" fmla="*/ 377 w 534"/>
              <a:gd name="T1" fmla="*/ 168 h 270"/>
              <a:gd name="T2" fmla="*/ 326 w 534"/>
              <a:gd name="T3" fmla="*/ 222 h 270"/>
              <a:gd name="T4" fmla="*/ 236 w 534"/>
              <a:gd name="T5" fmla="*/ 269 h 270"/>
              <a:gd name="T6" fmla="*/ 8 w 534"/>
              <a:gd name="T7" fmla="*/ 269 h 270"/>
              <a:gd name="T8" fmla="*/ 0 w 534"/>
              <a:gd name="T9" fmla="*/ 269 h 270"/>
              <a:gd name="T10" fmla="*/ 77 w 534"/>
              <a:gd name="T11" fmla="*/ 233 h 270"/>
              <a:gd name="T12" fmla="*/ 284 w 534"/>
              <a:gd name="T13" fmla="*/ 0 h 270"/>
              <a:gd name="T14" fmla="*/ 377 w 534"/>
              <a:gd name="T15" fmla="*/ 0 h 270"/>
              <a:gd name="T16" fmla="*/ 534 w 534"/>
              <a:gd name="T17" fmla="*/ 0 h 270"/>
              <a:gd name="T18" fmla="*/ 377 w 534"/>
              <a:gd name="T19" fmla="*/ 168 h 2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34" h="270">
                <a:moveTo>
                  <a:pt x="377" y="168"/>
                </a:moveTo>
                <a:cubicBezTo>
                  <a:pt x="356" y="191"/>
                  <a:pt x="338" y="211"/>
                  <a:pt x="326" y="222"/>
                </a:cubicBezTo>
                <a:cubicBezTo>
                  <a:pt x="279" y="269"/>
                  <a:pt x="277" y="269"/>
                  <a:pt x="236" y="269"/>
                </a:cubicBezTo>
                <a:cubicBezTo>
                  <a:pt x="8" y="269"/>
                  <a:pt x="8" y="269"/>
                  <a:pt x="8" y="269"/>
                </a:cubicBezTo>
                <a:cubicBezTo>
                  <a:pt x="5" y="269"/>
                  <a:pt x="2" y="269"/>
                  <a:pt x="0" y="269"/>
                </a:cubicBezTo>
                <a:cubicBezTo>
                  <a:pt x="1" y="269"/>
                  <a:pt x="36" y="270"/>
                  <a:pt x="77" y="233"/>
                </a:cubicBezTo>
                <a:cubicBezTo>
                  <a:pt x="147" y="170"/>
                  <a:pt x="284" y="0"/>
                  <a:pt x="284" y="0"/>
                </a:cubicBezTo>
                <a:cubicBezTo>
                  <a:pt x="377" y="0"/>
                  <a:pt x="377" y="0"/>
                  <a:pt x="377" y="0"/>
                </a:cubicBezTo>
                <a:cubicBezTo>
                  <a:pt x="534" y="0"/>
                  <a:pt x="534" y="0"/>
                  <a:pt x="534" y="0"/>
                </a:cubicBezTo>
                <a:cubicBezTo>
                  <a:pt x="534" y="0"/>
                  <a:pt x="442" y="97"/>
                  <a:pt x="377" y="168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70443CB6-A9EF-4635-84C3-9FE683584070}"/>
              </a:ext>
            </a:extLst>
          </p:cNvPr>
          <p:cNvSpPr>
            <a:spLocks/>
          </p:cNvSpPr>
          <p:nvPr/>
        </p:nvSpPr>
        <p:spPr bwMode="auto">
          <a:xfrm>
            <a:off x="5230316" y="2373518"/>
            <a:ext cx="1855586" cy="946542"/>
          </a:xfrm>
          <a:custGeom>
            <a:avLst/>
            <a:gdLst>
              <a:gd name="T0" fmla="*/ 377 w 534"/>
              <a:gd name="T1" fmla="*/ 103 h 272"/>
              <a:gd name="T2" fmla="*/ 326 w 534"/>
              <a:gd name="T3" fmla="*/ 48 h 272"/>
              <a:gd name="T4" fmla="*/ 236 w 534"/>
              <a:gd name="T5" fmla="*/ 1 h 272"/>
              <a:gd name="T6" fmla="*/ 8 w 534"/>
              <a:gd name="T7" fmla="*/ 1 h 272"/>
              <a:gd name="T8" fmla="*/ 0 w 534"/>
              <a:gd name="T9" fmla="*/ 2 h 272"/>
              <a:gd name="T10" fmla="*/ 77 w 534"/>
              <a:gd name="T11" fmla="*/ 37 h 272"/>
              <a:gd name="T12" fmla="*/ 284 w 534"/>
              <a:gd name="T13" fmla="*/ 272 h 272"/>
              <a:gd name="T14" fmla="*/ 377 w 534"/>
              <a:gd name="T15" fmla="*/ 272 h 272"/>
              <a:gd name="T16" fmla="*/ 534 w 534"/>
              <a:gd name="T17" fmla="*/ 272 h 272"/>
              <a:gd name="T18" fmla="*/ 377 w 534"/>
              <a:gd name="T19" fmla="*/ 103 h 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34" h="272">
                <a:moveTo>
                  <a:pt x="377" y="103"/>
                </a:moveTo>
                <a:cubicBezTo>
                  <a:pt x="356" y="79"/>
                  <a:pt x="338" y="60"/>
                  <a:pt x="326" y="48"/>
                </a:cubicBezTo>
                <a:cubicBezTo>
                  <a:pt x="279" y="1"/>
                  <a:pt x="277" y="1"/>
                  <a:pt x="236" y="1"/>
                </a:cubicBezTo>
                <a:cubicBezTo>
                  <a:pt x="8" y="1"/>
                  <a:pt x="8" y="1"/>
                  <a:pt x="8" y="1"/>
                </a:cubicBezTo>
                <a:cubicBezTo>
                  <a:pt x="5" y="1"/>
                  <a:pt x="2" y="1"/>
                  <a:pt x="0" y="2"/>
                </a:cubicBezTo>
                <a:cubicBezTo>
                  <a:pt x="1" y="2"/>
                  <a:pt x="36" y="0"/>
                  <a:pt x="77" y="37"/>
                </a:cubicBezTo>
                <a:cubicBezTo>
                  <a:pt x="147" y="100"/>
                  <a:pt x="284" y="272"/>
                  <a:pt x="284" y="272"/>
                </a:cubicBezTo>
                <a:cubicBezTo>
                  <a:pt x="377" y="272"/>
                  <a:pt x="377" y="272"/>
                  <a:pt x="377" y="272"/>
                </a:cubicBezTo>
                <a:cubicBezTo>
                  <a:pt x="534" y="272"/>
                  <a:pt x="534" y="272"/>
                  <a:pt x="534" y="272"/>
                </a:cubicBezTo>
                <a:cubicBezTo>
                  <a:pt x="534" y="272"/>
                  <a:pt x="442" y="174"/>
                  <a:pt x="377" y="10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5" name="Freeform 7">
            <a:extLst>
              <a:ext uri="{FF2B5EF4-FFF2-40B4-BE49-F238E27FC236}">
                <a16:creationId xmlns:a16="http://schemas.microsoft.com/office/drawing/2014/main" id="{2AE9E7D6-CD4D-4CB2-ADC1-6A2E42384336}"/>
              </a:ext>
            </a:extLst>
          </p:cNvPr>
          <p:cNvSpPr>
            <a:spLocks/>
          </p:cNvSpPr>
          <p:nvPr/>
        </p:nvSpPr>
        <p:spPr bwMode="auto">
          <a:xfrm>
            <a:off x="5230316" y="3320060"/>
            <a:ext cx="1855586" cy="938784"/>
          </a:xfrm>
          <a:custGeom>
            <a:avLst/>
            <a:gdLst>
              <a:gd name="T0" fmla="*/ 377 w 534"/>
              <a:gd name="T1" fmla="*/ 168 h 270"/>
              <a:gd name="T2" fmla="*/ 326 w 534"/>
              <a:gd name="T3" fmla="*/ 222 h 270"/>
              <a:gd name="T4" fmla="*/ 236 w 534"/>
              <a:gd name="T5" fmla="*/ 269 h 270"/>
              <a:gd name="T6" fmla="*/ 8 w 534"/>
              <a:gd name="T7" fmla="*/ 269 h 270"/>
              <a:gd name="T8" fmla="*/ 0 w 534"/>
              <a:gd name="T9" fmla="*/ 269 h 270"/>
              <a:gd name="T10" fmla="*/ 77 w 534"/>
              <a:gd name="T11" fmla="*/ 233 h 270"/>
              <a:gd name="T12" fmla="*/ 284 w 534"/>
              <a:gd name="T13" fmla="*/ 0 h 270"/>
              <a:gd name="T14" fmla="*/ 377 w 534"/>
              <a:gd name="T15" fmla="*/ 0 h 270"/>
              <a:gd name="T16" fmla="*/ 534 w 534"/>
              <a:gd name="T17" fmla="*/ 0 h 270"/>
              <a:gd name="T18" fmla="*/ 377 w 534"/>
              <a:gd name="T19" fmla="*/ 168 h 2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34" h="270">
                <a:moveTo>
                  <a:pt x="377" y="168"/>
                </a:moveTo>
                <a:cubicBezTo>
                  <a:pt x="356" y="191"/>
                  <a:pt x="338" y="211"/>
                  <a:pt x="326" y="222"/>
                </a:cubicBezTo>
                <a:cubicBezTo>
                  <a:pt x="279" y="269"/>
                  <a:pt x="277" y="269"/>
                  <a:pt x="236" y="269"/>
                </a:cubicBezTo>
                <a:cubicBezTo>
                  <a:pt x="8" y="269"/>
                  <a:pt x="8" y="269"/>
                  <a:pt x="8" y="269"/>
                </a:cubicBezTo>
                <a:cubicBezTo>
                  <a:pt x="5" y="269"/>
                  <a:pt x="2" y="269"/>
                  <a:pt x="0" y="269"/>
                </a:cubicBezTo>
                <a:cubicBezTo>
                  <a:pt x="1" y="269"/>
                  <a:pt x="36" y="270"/>
                  <a:pt x="77" y="233"/>
                </a:cubicBezTo>
                <a:cubicBezTo>
                  <a:pt x="147" y="170"/>
                  <a:pt x="284" y="0"/>
                  <a:pt x="284" y="0"/>
                </a:cubicBezTo>
                <a:cubicBezTo>
                  <a:pt x="377" y="0"/>
                  <a:pt x="377" y="0"/>
                  <a:pt x="377" y="0"/>
                </a:cubicBezTo>
                <a:cubicBezTo>
                  <a:pt x="534" y="0"/>
                  <a:pt x="534" y="0"/>
                  <a:pt x="534" y="0"/>
                </a:cubicBezTo>
                <a:cubicBezTo>
                  <a:pt x="534" y="0"/>
                  <a:pt x="442" y="97"/>
                  <a:pt x="377" y="168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6" name="Freeform 6">
            <a:extLst>
              <a:ext uri="{FF2B5EF4-FFF2-40B4-BE49-F238E27FC236}">
                <a16:creationId xmlns:a16="http://schemas.microsoft.com/office/drawing/2014/main" id="{9485E5A3-3D73-489A-9DE3-2CAF2F095AC8}"/>
              </a:ext>
            </a:extLst>
          </p:cNvPr>
          <p:cNvSpPr>
            <a:spLocks/>
          </p:cNvSpPr>
          <p:nvPr/>
        </p:nvSpPr>
        <p:spPr bwMode="auto">
          <a:xfrm>
            <a:off x="7363578" y="2373518"/>
            <a:ext cx="1855586" cy="946542"/>
          </a:xfrm>
          <a:custGeom>
            <a:avLst/>
            <a:gdLst>
              <a:gd name="T0" fmla="*/ 377 w 534"/>
              <a:gd name="T1" fmla="*/ 103 h 272"/>
              <a:gd name="T2" fmla="*/ 326 w 534"/>
              <a:gd name="T3" fmla="*/ 48 h 272"/>
              <a:gd name="T4" fmla="*/ 236 w 534"/>
              <a:gd name="T5" fmla="*/ 1 h 272"/>
              <a:gd name="T6" fmla="*/ 8 w 534"/>
              <a:gd name="T7" fmla="*/ 1 h 272"/>
              <a:gd name="T8" fmla="*/ 0 w 534"/>
              <a:gd name="T9" fmla="*/ 2 h 272"/>
              <a:gd name="T10" fmla="*/ 77 w 534"/>
              <a:gd name="T11" fmla="*/ 37 h 272"/>
              <a:gd name="T12" fmla="*/ 284 w 534"/>
              <a:gd name="T13" fmla="*/ 272 h 272"/>
              <a:gd name="T14" fmla="*/ 377 w 534"/>
              <a:gd name="T15" fmla="*/ 272 h 272"/>
              <a:gd name="T16" fmla="*/ 534 w 534"/>
              <a:gd name="T17" fmla="*/ 272 h 272"/>
              <a:gd name="T18" fmla="*/ 377 w 534"/>
              <a:gd name="T19" fmla="*/ 103 h 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34" h="272">
                <a:moveTo>
                  <a:pt x="377" y="103"/>
                </a:moveTo>
                <a:cubicBezTo>
                  <a:pt x="356" y="79"/>
                  <a:pt x="338" y="60"/>
                  <a:pt x="326" y="48"/>
                </a:cubicBezTo>
                <a:cubicBezTo>
                  <a:pt x="279" y="1"/>
                  <a:pt x="277" y="1"/>
                  <a:pt x="236" y="1"/>
                </a:cubicBezTo>
                <a:cubicBezTo>
                  <a:pt x="8" y="1"/>
                  <a:pt x="8" y="1"/>
                  <a:pt x="8" y="1"/>
                </a:cubicBezTo>
                <a:cubicBezTo>
                  <a:pt x="5" y="1"/>
                  <a:pt x="2" y="1"/>
                  <a:pt x="0" y="2"/>
                </a:cubicBezTo>
                <a:cubicBezTo>
                  <a:pt x="1" y="2"/>
                  <a:pt x="36" y="0"/>
                  <a:pt x="77" y="37"/>
                </a:cubicBezTo>
                <a:cubicBezTo>
                  <a:pt x="147" y="100"/>
                  <a:pt x="284" y="272"/>
                  <a:pt x="284" y="272"/>
                </a:cubicBezTo>
                <a:cubicBezTo>
                  <a:pt x="377" y="272"/>
                  <a:pt x="377" y="272"/>
                  <a:pt x="377" y="272"/>
                </a:cubicBezTo>
                <a:cubicBezTo>
                  <a:pt x="534" y="272"/>
                  <a:pt x="534" y="272"/>
                  <a:pt x="534" y="272"/>
                </a:cubicBezTo>
                <a:cubicBezTo>
                  <a:pt x="534" y="272"/>
                  <a:pt x="442" y="174"/>
                  <a:pt x="377" y="10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7" name="Freeform 7">
            <a:extLst>
              <a:ext uri="{FF2B5EF4-FFF2-40B4-BE49-F238E27FC236}">
                <a16:creationId xmlns:a16="http://schemas.microsoft.com/office/drawing/2014/main" id="{96E335A8-E645-44B0-A2DF-6675A44DC576}"/>
              </a:ext>
            </a:extLst>
          </p:cNvPr>
          <p:cNvSpPr>
            <a:spLocks/>
          </p:cNvSpPr>
          <p:nvPr/>
        </p:nvSpPr>
        <p:spPr bwMode="auto">
          <a:xfrm>
            <a:off x="7363578" y="3320060"/>
            <a:ext cx="1855586" cy="938784"/>
          </a:xfrm>
          <a:custGeom>
            <a:avLst/>
            <a:gdLst>
              <a:gd name="T0" fmla="*/ 377 w 534"/>
              <a:gd name="T1" fmla="*/ 168 h 270"/>
              <a:gd name="T2" fmla="*/ 326 w 534"/>
              <a:gd name="T3" fmla="*/ 222 h 270"/>
              <a:gd name="T4" fmla="*/ 236 w 534"/>
              <a:gd name="T5" fmla="*/ 269 h 270"/>
              <a:gd name="T6" fmla="*/ 8 w 534"/>
              <a:gd name="T7" fmla="*/ 269 h 270"/>
              <a:gd name="T8" fmla="*/ 0 w 534"/>
              <a:gd name="T9" fmla="*/ 269 h 270"/>
              <a:gd name="T10" fmla="*/ 77 w 534"/>
              <a:gd name="T11" fmla="*/ 233 h 270"/>
              <a:gd name="T12" fmla="*/ 284 w 534"/>
              <a:gd name="T13" fmla="*/ 0 h 270"/>
              <a:gd name="T14" fmla="*/ 377 w 534"/>
              <a:gd name="T15" fmla="*/ 0 h 270"/>
              <a:gd name="T16" fmla="*/ 534 w 534"/>
              <a:gd name="T17" fmla="*/ 0 h 270"/>
              <a:gd name="T18" fmla="*/ 377 w 534"/>
              <a:gd name="T19" fmla="*/ 168 h 2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34" h="270">
                <a:moveTo>
                  <a:pt x="377" y="168"/>
                </a:moveTo>
                <a:cubicBezTo>
                  <a:pt x="356" y="191"/>
                  <a:pt x="338" y="211"/>
                  <a:pt x="326" y="222"/>
                </a:cubicBezTo>
                <a:cubicBezTo>
                  <a:pt x="279" y="269"/>
                  <a:pt x="277" y="269"/>
                  <a:pt x="236" y="269"/>
                </a:cubicBezTo>
                <a:cubicBezTo>
                  <a:pt x="8" y="269"/>
                  <a:pt x="8" y="269"/>
                  <a:pt x="8" y="269"/>
                </a:cubicBezTo>
                <a:cubicBezTo>
                  <a:pt x="5" y="269"/>
                  <a:pt x="2" y="269"/>
                  <a:pt x="0" y="269"/>
                </a:cubicBezTo>
                <a:cubicBezTo>
                  <a:pt x="1" y="269"/>
                  <a:pt x="36" y="270"/>
                  <a:pt x="77" y="233"/>
                </a:cubicBezTo>
                <a:cubicBezTo>
                  <a:pt x="147" y="170"/>
                  <a:pt x="284" y="0"/>
                  <a:pt x="284" y="0"/>
                </a:cubicBezTo>
                <a:cubicBezTo>
                  <a:pt x="377" y="0"/>
                  <a:pt x="377" y="0"/>
                  <a:pt x="377" y="0"/>
                </a:cubicBezTo>
                <a:cubicBezTo>
                  <a:pt x="534" y="0"/>
                  <a:pt x="534" y="0"/>
                  <a:pt x="534" y="0"/>
                </a:cubicBezTo>
                <a:cubicBezTo>
                  <a:pt x="534" y="0"/>
                  <a:pt x="442" y="97"/>
                  <a:pt x="377" y="168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8" name="Freeform 6">
            <a:extLst>
              <a:ext uri="{FF2B5EF4-FFF2-40B4-BE49-F238E27FC236}">
                <a16:creationId xmlns:a16="http://schemas.microsoft.com/office/drawing/2014/main" id="{21E5C191-CC5E-4DF9-A4FE-958EDE7ACA3C}"/>
              </a:ext>
            </a:extLst>
          </p:cNvPr>
          <p:cNvSpPr>
            <a:spLocks/>
          </p:cNvSpPr>
          <p:nvPr/>
        </p:nvSpPr>
        <p:spPr bwMode="auto">
          <a:xfrm>
            <a:off x="9496840" y="2373518"/>
            <a:ext cx="1855586" cy="946542"/>
          </a:xfrm>
          <a:custGeom>
            <a:avLst/>
            <a:gdLst>
              <a:gd name="T0" fmla="*/ 377 w 534"/>
              <a:gd name="T1" fmla="*/ 103 h 272"/>
              <a:gd name="T2" fmla="*/ 326 w 534"/>
              <a:gd name="T3" fmla="*/ 48 h 272"/>
              <a:gd name="T4" fmla="*/ 236 w 534"/>
              <a:gd name="T5" fmla="*/ 1 h 272"/>
              <a:gd name="T6" fmla="*/ 8 w 534"/>
              <a:gd name="T7" fmla="*/ 1 h 272"/>
              <a:gd name="T8" fmla="*/ 0 w 534"/>
              <a:gd name="T9" fmla="*/ 2 h 272"/>
              <a:gd name="T10" fmla="*/ 77 w 534"/>
              <a:gd name="T11" fmla="*/ 37 h 272"/>
              <a:gd name="T12" fmla="*/ 284 w 534"/>
              <a:gd name="T13" fmla="*/ 272 h 272"/>
              <a:gd name="T14" fmla="*/ 377 w 534"/>
              <a:gd name="T15" fmla="*/ 272 h 272"/>
              <a:gd name="T16" fmla="*/ 534 w 534"/>
              <a:gd name="T17" fmla="*/ 272 h 272"/>
              <a:gd name="T18" fmla="*/ 377 w 534"/>
              <a:gd name="T19" fmla="*/ 103 h 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34" h="272">
                <a:moveTo>
                  <a:pt x="377" y="103"/>
                </a:moveTo>
                <a:cubicBezTo>
                  <a:pt x="356" y="79"/>
                  <a:pt x="338" y="60"/>
                  <a:pt x="326" y="48"/>
                </a:cubicBezTo>
                <a:cubicBezTo>
                  <a:pt x="279" y="1"/>
                  <a:pt x="277" y="1"/>
                  <a:pt x="236" y="1"/>
                </a:cubicBezTo>
                <a:cubicBezTo>
                  <a:pt x="8" y="1"/>
                  <a:pt x="8" y="1"/>
                  <a:pt x="8" y="1"/>
                </a:cubicBezTo>
                <a:cubicBezTo>
                  <a:pt x="5" y="1"/>
                  <a:pt x="2" y="1"/>
                  <a:pt x="0" y="2"/>
                </a:cubicBezTo>
                <a:cubicBezTo>
                  <a:pt x="1" y="2"/>
                  <a:pt x="36" y="0"/>
                  <a:pt x="77" y="37"/>
                </a:cubicBezTo>
                <a:cubicBezTo>
                  <a:pt x="147" y="100"/>
                  <a:pt x="284" y="272"/>
                  <a:pt x="284" y="272"/>
                </a:cubicBezTo>
                <a:cubicBezTo>
                  <a:pt x="377" y="272"/>
                  <a:pt x="377" y="272"/>
                  <a:pt x="377" y="272"/>
                </a:cubicBezTo>
                <a:cubicBezTo>
                  <a:pt x="534" y="272"/>
                  <a:pt x="534" y="272"/>
                  <a:pt x="534" y="272"/>
                </a:cubicBezTo>
                <a:cubicBezTo>
                  <a:pt x="534" y="272"/>
                  <a:pt x="442" y="174"/>
                  <a:pt x="377" y="10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9" name="Freeform 7">
            <a:extLst>
              <a:ext uri="{FF2B5EF4-FFF2-40B4-BE49-F238E27FC236}">
                <a16:creationId xmlns:a16="http://schemas.microsoft.com/office/drawing/2014/main" id="{92BF4CC0-DA88-4C2D-9F93-9BAFFE4D7976}"/>
              </a:ext>
            </a:extLst>
          </p:cNvPr>
          <p:cNvSpPr>
            <a:spLocks/>
          </p:cNvSpPr>
          <p:nvPr/>
        </p:nvSpPr>
        <p:spPr bwMode="auto">
          <a:xfrm>
            <a:off x="9496840" y="3320060"/>
            <a:ext cx="1855586" cy="938784"/>
          </a:xfrm>
          <a:custGeom>
            <a:avLst/>
            <a:gdLst>
              <a:gd name="T0" fmla="*/ 377 w 534"/>
              <a:gd name="T1" fmla="*/ 168 h 270"/>
              <a:gd name="T2" fmla="*/ 326 w 534"/>
              <a:gd name="T3" fmla="*/ 222 h 270"/>
              <a:gd name="T4" fmla="*/ 236 w 534"/>
              <a:gd name="T5" fmla="*/ 269 h 270"/>
              <a:gd name="T6" fmla="*/ 8 w 534"/>
              <a:gd name="T7" fmla="*/ 269 h 270"/>
              <a:gd name="T8" fmla="*/ 0 w 534"/>
              <a:gd name="T9" fmla="*/ 269 h 270"/>
              <a:gd name="T10" fmla="*/ 77 w 534"/>
              <a:gd name="T11" fmla="*/ 233 h 270"/>
              <a:gd name="T12" fmla="*/ 284 w 534"/>
              <a:gd name="T13" fmla="*/ 0 h 270"/>
              <a:gd name="T14" fmla="*/ 377 w 534"/>
              <a:gd name="T15" fmla="*/ 0 h 270"/>
              <a:gd name="T16" fmla="*/ 534 w 534"/>
              <a:gd name="T17" fmla="*/ 0 h 270"/>
              <a:gd name="T18" fmla="*/ 377 w 534"/>
              <a:gd name="T19" fmla="*/ 168 h 2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34" h="270">
                <a:moveTo>
                  <a:pt x="377" y="168"/>
                </a:moveTo>
                <a:cubicBezTo>
                  <a:pt x="356" y="191"/>
                  <a:pt x="338" y="211"/>
                  <a:pt x="326" y="222"/>
                </a:cubicBezTo>
                <a:cubicBezTo>
                  <a:pt x="279" y="269"/>
                  <a:pt x="277" y="269"/>
                  <a:pt x="236" y="269"/>
                </a:cubicBezTo>
                <a:cubicBezTo>
                  <a:pt x="8" y="269"/>
                  <a:pt x="8" y="269"/>
                  <a:pt x="8" y="269"/>
                </a:cubicBezTo>
                <a:cubicBezTo>
                  <a:pt x="5" y="269"/>
                  <a:pt x="2" y="269"/>
                  <a:pt x="0" y="269"/>
                </a:cubicBezTo>
                <a:cubicBezTo>
                  <a:pt x="1" y="269"/>
                  <a:pt x="36" y="270"/>
                  <a:pt x="77" y="233"/>
                </a:cubicBezTo>
                <a:cubicBezTo>
                  <a:pt x="147" y="170"/>
                  <a:pt x="284" y="0"/>
                  <a:pt x="284" y="0"/>
                </a:cubicBezTo>
                <a:cubicBezTo>
                  <a:pt x="377" y="0"/>
                  <a:pt x="377" y="0"/>
                  <a:pt x="377" y="0"/>
                </a:cubicBezTo>
                <a:cubicBezTo>
                  <a:pt x="534" y="0"/>
                  <a:pt x="534" y="0"/>
                  <a:pt x="534" y="0"/>
                </a:cubicBezTo>
                <a:cubicBezTo>
                  <a:pt x="534" y="0"/>
                  <a:pt x="442" y="97"/>
                  <a:pt x="377" y="168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20" name="TextBox 39">
            <a:extLst>
              <a:ext uri="{FF2B5EF4-FFF2-40B4-BE49-F238E27FC236}">
                <a16:creationId xmlns:a16="http://schemas.microsoft.com/office/drawing/2014/main" id="{2BFC8901-9781-460B-A63B-9E32588BB9F5}"/>
              </a:ext>
            </a:extLst>
          </p:cNvPr>
          <p:cNvSpPr txBox="1"/>
          <p:nvPr/>
        </p:nvSpPr>
        <p:spPr>
          <a:xfrm rot="18673421">
            <a:off x="1800982" y="3522722"/>
            <a:ext cx="518091" cy="30677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IN" b="1" dirty="0">
                <a:solidFill>
                  <a:schemeClr val="bg1"/>
                </a:solidFill>
              </a:rPr>
              <a:t>01</a:t>
            </a:r>
          </a:p>
        </p:txBody>
      </p:sp>
      <p:sp>
        <p:nvSpPr>
          <p:cNvPr id="21" name="TextBox 40">
            <a:extLst>
              <a:ext uri="{FF2B5EF4-FFF2-40B4-BE49-F238E27FC236}">
                <a16:creationId xmlns:a16="http://schemas.microsoft.com/office/drawing/2014/main" id="{BBCF2179-F643-4A2A-BC52-CCF0924E4C0B}"/>
              </a:ext>
            </a:extLst>
          </p:cNvPr>
          <p:cNvSpPr txBox="1"/>
          <p:nvPr/>
        </p:nvSpPr>
        <p:spPr>
          <a:xfrm rot="2904300">
            <a:off x="1470720" y="2683778"/>
            <a:ext cx="986732" cy="30677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IN" sz="2000" dirty="0">
              <a:solidFill>
                <a:schemeClr val="bg1"/>
              </a:solidFill>
            </a:endParaRPr>
          </a:p>
        </p:txBody>
      </p:sp>
      <p:sp>
        <p:nvSpPr>
          <p:cNvPr id="22" name="TextBox 41">
            <a:extLst>
              <a:ext uri="{FF2B5EF4-FFF2-40B4-BE49-F238E27FC236}">
                <a16:creationId xmlns:a16="http://schemas.microsoft.com/office/drawing/2014/main" id="{CA9B9377-A72A-4E14-A315-CAB18A2A53F0}"/>
              </a:ext>
            </a:extLst>
          </p:cNvPr>
          <p:cNvSpPr txBox="1"/>
          <p:nvPr/>
        </p:nvSpPr>
        <p:spPr>
          <a:xfrm rot="18673421">
            <a:off x="3914595" y="3522722"/>
            <a:ext cx="518091" cy="30677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IN" b="1" dirty="0">
                <a:solidFill>
                  <a:schemeClr val="bg1"/>
                </a:solidFill>
              </a:rPr>
              <a:t>02</a:t>
            </a:r>
          </a:p>
        </p:txBody>
      </p:sp>
      <p:sp>
        <p:nvSpPr>
          <p:cNvPr id="23" name="TextBox 43">
            <a:extLst>
              <a:ext uri="{FF2B5EF4-FFF2-40B4-BE49-F238E27FC236}">
                <a16:creationId xmlns:a16="http://schemas.microsoft.com/office/drawing/2014/main" id="{AF4D66CE-C1BD-402D-81EC-FDC60980D24A}"/>
              </a:ext>
            </a:extLst>
          </p:cNvPr>
          <p:cNvSpPr txBox="1"/>
          <p:nvPr/>
        </p:nvSpPr>
        <p:spPr>
          <a:xfrm rot="18673421">
            <a:off x="6080673" y="3522723"/>
            <a:ext cx="518091" cy="30677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IN" b="1" dirty="0">
                <a:solidFill>
                  <a:schemeClr val="bg1"/>
                </a:solidFill>
              </a:rPr>
              <a:t>03</a:t>
            </a:r>
          </a:p>
        </p:txBody>
      </p:sp>
      <p:sp>
        <p:nvSpPr>
          <p:cNvPr id="24" name="TextBox 45">
            <a:extLst>
              <a:ext uri="{FF2B5EF4-FFF2-40B4-BE49-F238E27FC236}">
                <a16:creationId xmlns:a16="http://schemas.microsoft.com/office/drawing/2014/main" id="{BEFA5945-E581-4770-8607-A7D2E758A379}"/>
              </a:ext>
            </a:extLst>
          </p:cNvPr>
          <p:cNvSpPr txBox="1"/>
          <p:nvPr/>
        </p:nvSpPr>
        <p:spPr>
          <a:xfrm rot="18673421">
            <a:off x="8194286" y="3522723"/>
            <a:ext cx="518091" cy="30677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IN" b="1" dirty="0">
                <a:solidFill>
                  <a:schemeClr val="bg1"/>
                </a:solidFill>
              </a:rPr>
              <a:t>04</a:t>
            </a:r>
          </a:p>
        </p:txBody>
      </p:sp>
      <p:sp>
        <p:nvSpPr>
          <p:cNvPr id="25" name="TextBox 47">
            <a:extLst>
              <a:ext uri="{FF2B5EF4-FFF2-40B4-BE49-F238E27FC236}">
                <a16:creationId xmlns:a16="http://schemas.microsoft.com/office/drawing/2014/main" id="{0141A24A-5D9F-4994-A6A2-9C8D29FB8C51}"/>
              </a:ext>
            </a:extLst>
          </p:cNvPr>
          <p:cNvSpPr txBox="1"/>
          <p:nvPr/>
        </p:nvSpPr>
        <p:spPr>
          <a:xfrm rot="18673421">
            <a:off x="10346358" y="3522723"/>
            <a:ext cx="518091" cy="30677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IN" b="1" dirty="0">
                <a:solidFill>
                  <a:schemeClr val="bg1"/>
                </a:solidFill>
              </a:rPr>
              <a:t>05</a:t>
            </a:r>
          </a:p>
        </p:txBody>
      </p:sp>
      <p:sp>
        <p:nvSpPr>
          <p:cNvPr id="26" name="TextBox 56">
            <a:extLst>
              <a:ext uri="{FF2B5EF4-FFF2-40B4-BE49-F238E27FC236}">
                <a16:creationId xmlns:a16="http://schemas.microsoft.com/office/drawing/2014/main" id="{1AD9D5CF-A751-4FC3-A8AB-A613BF89490F}"/>
              </a:ext>
            </a:extLst>
          </p:cNvPr>
          <p:cNvSpPr txBox="1"/>
          <p:nvPr/>
        </p:nvSpPr>
        <p:spPr>
          <a:xfrm rot="16200000">
            <a:off x="378505" y="3027637"/>
            <a:ext cx="1327188" cy="614566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algn="ctr"/>
            <a:r>
              <a:rPr lang="sk-SK" sz="1600" b="1" dirty="0" smtClean="0">
                <a:solidFill>
                  <a:schemeClr val="accent5"/>
                </a:solidFill>
              </a:rPr>
              <a:t>CIEĽ</a:t>
            </a:r>
            <a:endParaRPr lang="en-IN" sz="1600" b="1" dirty="0">
              <a:solidFill>
                <a:schemeClr val="accent5"/>
              </a:solidFill>
            </a:endParaRPr>
          </a:p>
          <a:p>
            <a:pPr algn="ctr"/>
            <a:r>
              <a:rPr lang="sk-SK" sz="1600" dirty="0" smtClean="0"/>
              <a:t>Záujmy územia</a:t>
            </a:r>
            <a:endParaRPr lang="en-IN" sz="1600" dirty="0"/>
          </a:p>
        </p:txBody>
      </p:sp>
      <p:sp>
        <p:nvSpPr>
          <p:cNvPr id="27" name="TextBox 57">
            <a:extLst>
              <a:ext uri="{FF2B5EF4-FFF2-40B4-BE49-F238E27FC236}">
                <a16:creationId xmlns:a16="http://schemas.microsoft.com/office/drawing/2014/main" id="{3CB15263-9E57-47DD-8CE6-5C6759C64C38}"/>
              </a:ext>
            </a:extLst>
          </p:cNvPr>
          <p:cNvSpPr txBox="1"/>
          <p:nvPr/>
        </p:nvSpPr>
        <p:spPr>
          <a:xfrm rot="16200000">
            <a:off x="2557261" y="3027637"/>
            <a:ext cx="1327188" cy="614566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algn="ctr"/>
            <a:r>
              <a:rPr lang="sk-SK" sz="1600" b="1" dirty="0" smtClean="0">
                <a:solidFill>
                  <a:schemeClr val="accent5"/>
                </a:solidFill>
              </a:rPr>
              <a:t>CIEĽ</a:t>
            </a:r>
          </a:p>
          <a:p>
            <a:pPr algn="ctr"/>
            <a:r>
              <a:rPr lang="sk-SK" sz="1600" dirty="0" smtClean="0"/>
              <a:t>Procesy a konania</a:t>
            </a:r>
            <a:endParaRPr lang="en-IN" sz="1600" dirty="0"/>
          </a:p>
        </p:txBody>
      </p:sp>
      <p:sp>
        <p:nvSpPr>
          <p:cNvPr id="28" name="TextBox 58">
            <a:extLst>
              <a:ext uri="{FF2B5EF4-FFF2-40B4-BE49-F238E27FC236}">
                <a16:creationId xmlns:a16="http://schemas.microsoft.com/office/drawing/2014/main" id="{FA428807-A70C-40C5-9FF6-74855319F2CB}"/>
              </a:ext>
            </a:extLst>
          </p:cNvPr>
          <p:cNvSpPr txBox="1"/>
          <p:nvPr/>
        </p:nvSpPr>
        <p:spPr>
          <a:xfrm rot="16200000">
            <a:off x="4763182" y="2955316"/>
            <a:ext cx="1327188" cy="759208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algn="ctr"/>
            <a:r>
              <a:rPr lang="sk-SK" sz="1600" b="1" dirty="0" smtClean="0">
                <a:solidFill>
                  <a:schemeClr val="accent5"/>
                </a:solidFill>
              </a:rPr>
              <a:t>CIEĽ</a:t>
            </a:r>
            <a:endParaRPr lang="en-IN" sz="1600" b="1" dirty="0">
              <a:solidFill>
                <a:schemeClr val="accent5"/>
              </a:solidFill>
            </a:endParaRPr>
          </a:p>
          <a:p>
            <a:pPr algn="ctr"/>
            <a:r>
              <a:rPr lang="sk-SK" sz="1600" dirty="0" smtClean="0"/>
              <a:t>Zákonnosť a rovnosť</a:t>
            </a:r>
            <a:endParaRPr lang="en-IN" sz="1600" dirty="0"/>
          </a:p>
        </p:txBody>
      </p:sp>
      <p:sp>
        <p:nvSpPr>
          <p:cNvPr id="29" name="TextBox 59">
            <a:extLst>
              <a:ext uri="{FF2B5EF4-FFF2-40B4-BE49-F238E27FC236}">
                <a16:creationId xmlns:a16="http://schemas.microsoft.com/office/drawing/2014/main" id="{A87879D0-3D5E-4D2F-B655-23466B932101}"/>
              </a:ext>
            </a:extLst>
          </p:cNvPr>
          <p:cNvSpPr txBox="1"/>
          <p:nvPr/>
        </p:nvSpPr>
        <p:spPr>
          <a:xfrm rot="16200000">
            <a:off x="6768017" y="3027637"/>
            <a:ext cx="1327188" cy="614566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algn="ctr"/>
            <a:r>
              <a:rPr lang="sk-SK" sz="1600" b="1" dirty="0" smtClean="0">
                <a:solidFill>
                  <a:schemeClr val="accent5"/>
                </a:solidFill>
              </a:rPr>
              <a:t>CIEĽ</a:t>
            </a:r>
            <a:endParaRPr lang="en-IN" sz="1600" b="1" dirty="0">
              <a:solidFill>
                <a:schemeClr val="accent5"/>
              </a:solidFill>
            </a:endParaRPr>
          </a:p>
          <a:p>
            <a:pPr algn="ctr"/>
            <a:r>
              <a:rPr lang="sk-SK" sz="1600" dirty="0" smtClean="0"/>
              <a:t>Moderný prístup</a:t>
            </a:r>
            <a:endParaRPr lang="en-IN" sz="1600" dirty="0"/>
          </a:p>
        </p:txBody>
      </p:sp>
      <p:sp>
        <p:nvSpPr>
          <p:cNvPr id="30" name="TextBox 60">
            <a:extLst>
              <a:ext uri="{FF2B5EF4-FFF2-40B4-BE49-F238E27FC236}">
                <a16:creationId xmlns:a16="http://schemas.microsoft.com/office/drawing/2014/main" id="{CBA83315-A0DD-41A7-830E-6951F37CCD4E}"/>
              </a:ext>
            </a:extLst>
          </p:cNvPr>
          <p:cNvSpPr txBox="1"/>
          <p:nvPr/>
        </p:nvSpPr>
        <p:spPr>
          <a:xfrm rot="16200000">
            <a:off x="8958061" y="3027637"/>
            <a:ext cx="1327188" cy="614566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algn="ctr"/>
            <a:r>
              <a:rPr lang="sk-SK" sz="1600" b="1" dirty="0" smtClean="0">
                <a:solidFill>
                  <a:schemeClr val="accent5"/>
                </a:solidFill>
              </a:rPr>
              <a:t>CIEĽ</a:t>
            </a:r>
            <a:endParaRPr lang="en-IN" sz="1600" b="1" dirty="0">
              <a:solidFill>
                <a:schemeClr val="accent5"/>
              </a:solidFill>
            </a:endParaRPr>
          </a:p>
          <a:p>
            <a:pPr algn="ctr"/>
            <a:r>
              <a:rPr lang="sk-SK" sz="1600" dirty="0" smtClean="0"/>
              <a:t>Dlhodobé riešenie</a:t>
            </a:r>
            <a:endParaRPr lang="en-IN" sz="1600" dirty="0"/>
          </a:p>
        </p:txBody>
      </p:sp>
      <p:sp>
        <p:nvSpPr>
          <p:cNvPr id="31" name="Zaoblený obdĺžnik 30"/>
          <p:cNvSpPr/>
          <p:nvPr/>
        </p:nvSpPr>
        <p:spPr>
          <a:xfrm>
            <a:off x="712931" y="4525435"/>
            <a:ext cx="2106446" cy="223224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600" dirty="0" smtClean="0">
                <a:solidFill>
                  <a:schemeClr val="tx1"/>
                </a:solidFill>
              </a:rPr>
              <a:t>Zisťovanie a vyhodnocovanie záujmov všetkých zložiek územia</a:t>
            </a:r>
            <a:endParaRPr lang="en-IN" sz="1600" dirty="0">
              <a:solidFill>
                <a:schemeClr val="tx1"/>
              </a:solidFill>
            </a:endParaRPr>
          </a:p>
        </p:txBody>
      </p:sp>
      <p:sp>
        <p:nvSpPr>
          <p:cNvPr id="32" name="Zaoblený obdĺžnik 31"/>
          <p:cNvSpPr/>
          <p:nvPr/>
        </p:nvSpPr>
        <p:spPr>
          <a:xfrm>
            <a:off x="2846194" y="4531784"/>
            <a:ext cx="2106446" cy="223224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600" dirty="0" smtClean="0">
                <a:solidFill>
                  <a:schemeClr val="tx1"/>
                </a:solidFill>
              </a:rPr>
              <a:t>Integrácia a koncentrácia konaní</a:t>
            </a:r>
          </a:p>
        </p:txBody>
      </p:sp>
      <p:sp>
        <p:nvSpPr>
          <p:cNvPr id="33" name="Zaoblený obdĺžnik 32"/>
          <p:cNvSpPr/>
          <p:nvPr/>
        </p:nvSpPr>
        <p:spPr>
          <a:xfrm>
            <a:off x="4979752" y="4525435"/>
            <a:ext cx="2132833" cy="223224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600" dirty="0" smtClean="0">
                <a:solidFill>
                  <a:schemeClr val="tx1"/>
                </a:solidFill>
              </a:rPr>
              <a:t>Unifikácia procesov</a:t>
            </a:r>
          </a:p>
        </p:txBody>
      </p:sp>
      <p:sp>
        <p:nvSpPr>
          <p:cNvPr id="34" name="Zaoblený obdĺžnik 33"/>
          <p:cNvSpPr/>
          <p:nvPr/>
        </p:nvSpPr>
        <p:spPr>
          <a:xfrm>
            <a:off x="7125005" y="4522880"/>
            <a:ext cx="2094159" cy="223224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600" dirty="0" smtClean="0">
                <a:solidFill>
                  <a:schemeClr val="tx1"/>
                </a:solidFill>
              </a:rPr>
              <a:t>Jednotný informačný systém </a:t>
            </a:r>
            <a:endParaRPr lang="en-IN" sz="1600" dirty="0">
              <a:solidFill>
                <a:schemeClr val="tx1"/>
              </a:solidFill>
            </a:endParaRPr>
          </a:p>
        </p:txBody>
      </p:sp>
      <p:sp>
        <p:nvSpPr>
          <p:cNvPr id="35" name="Zaoblený obdĺžnik 34"/>
          <p:cNvSpPr/>
          <p:nvPr/>
        </p:nvSpPr>
        <p:spPr>
          <a:xfrm>
            <a:off x="9219165" y="4530546"/>
            <a:ext cx="2133262" cy="223224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600" dirty="0" smtClean="0">
                <a:solidFill>
                  <a:schemeClr val="tx1"/>
                </a:solidFill>
              </a:rPr>
              <a:t>Úplná digitalizácia</a:t>
            </a:r>
            <a:endParaRPr lang="en-IN" sz="1600" dirty="0">
              <a:solidFill>
                <a:schemeClr val="tx1"/>
              </a:solidFill>
            </a:endParaRPr>
          </a:p>
        </p:txBody>
      </p:sp>
      <p:sp>
        <p:nvSpPr>
          <p:cNvPr id="36" name="Zaoblený obdĺžnik 35"/>
          <p:cNvSpPr/>
          <p:nvPr/>
        </p:nvSpPr>
        <p:spPr>
          <a:xfrm>
            <a:off x="712931" y="4520325"/>
            <a:ext cx="2106446" cy="223224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600" dirty="0" smtClean="0">
                <a:solidFill>
                  <a:schemeClr val="tx1"/>
                </a:solidFill>
              </a:rPr>
              <a:t>Dosahovanie dohody a odstránenie rozporov</a:t>
            </a:r>
            <a:endParaRPr lang="en-IN" sz="1600" dirty="0">
              <a:solidFill>
                <a:schemeClr val="tx1"/>
              </a:solidFill>
            </a:endParaRPr>
          </a:p>
        </p:txBody>
      </p:sp>
      <p:sp>
        <p:nvSpPr>
          <p:cNvPr id="37" name="Zaoblený obdĺžnik 36"/>
          <p:cNvSpPr/>
          <p:nvPr/>
        </p:nvSpPr>
        <p:spPr>
          <a:xfrm>
            <a:off x="2824535" y="4520325"/>
            <a:ext cx="2133262" cy="223224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600" dirty="0" smtClean="0">
                <a:solidFill>
                  <a:schemeClr val="tx1"/>
                </a:solidFill>
              </a:rPr>
              <a:t>Odstraňovanie duplicít</a:t>
            </a:r>
            <a:endParaRPr lang="en-IN" sz="1600" dirty="0">
              <a:solidFill>
                <a:schemeClr val="tx1"/>
              </a:solidFill>
            </a:endParaRPr>
          </a:p>
        </p:txBody>
      </p:sp>
      <p:sp>
        <p:nvSpPr>
          <p:cNvPr id="38" name="Zaoblený obdĺžnik 37"/>
          <p:cNvSpPr/>
          <p:nvPr/>
        </p:nvSpPr>
        <p:spPr>
          <a:xfrm>
            <a:off x="2846194" y="4515214"/>
            <a:ext cx="2106446" cy="223224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600" dirty="0" smtClean="0">
                <a:solidFill>
                  <a:schemeClr val="tx1"/>
                </a:solidFill>
              </a:rPr>
              <a:t>Úprava kompetencií</a:t>
            </a:r>
            <a:endParaRPr lang="en-IN" sz="1600" dirty="0">
              <a:solidFill>
                <a:schemeClr val="tx1"/>
              </a:solidFill>
            </a:endParaRPr>
          </a:p>
        </p:txBody>
      </p:sp>
      <p:sp>
        <p:nvSpPr>
          <p:cNvPr id="39" name="Zaoblený obdĺžnik 38"/>
          <p:cNvSpPr/>
          <p:nvPr/>
        </p:nvSpPr>
        <p:spPr>
          <a:xfrm>
            <a:off x="4953069" y="4522880"/>
            <a:ext cx="2132833" cy="223224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600" dirty="0" smtClean="0">
                <a:solidFill>
                  <a:schemeClr val="tx1"/>
                </a:solidFill>
              </a:rPr>
              <a:t>Metodická centralizácia</a:t>
            </a:r>
            <a:endParaRPr lang="en-IN" sz="1600" dirty="0">
              <a:solidFill>
                <a:schemeClr val="tx1"/>
              </a:solidFill>
            </a:endParaRPr>
          </a:p>
        </p:txBody>
      </p:sp>
      <p:sp>
        <p:nvSpPr>
          <p:cNvPr id="40" name="Zaoblený obdĺžnik 39"/>
          <p:cNvSpPr/>
          <p:nvPr/>
        </p:nvSpPr>
        <p:spPr>
          <a:xfrm>
            <a:off x="4979751" y="4530546"/>
            <a:ext cx="2106151" cy="223224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600" dirty="0" smtClean="0">
                <a:solidFill>
                  <a:schemeClr val="tx1"/>
                </a:solidFill>
              </a:rPr>
              <a:t>Transparentnosť konania</a:t>
            </a:r>
            <a:endParaRPr lang="en-IN" sz="1600" dirty="0">
              <a:solidFill>
                <a:schemeClr val="tx1"/>
              </a:solidFill>
            </a:endParaRPr>
          </a:p>
        </p:txBody>
      </p:sp>
      <p:sp>
        <p:nvSpPr>
          <p:cNvPr id="41" name="Zaoblený obdĺžnik 40"/>
          <p:cNvSpPr/>
          <p:nvPr/>
        </p:nvSpPr>
        <p:spPr>
          <a:xfrm>
            <a:off x="7112596" y="4522880"/>
            <a:ext cx="2106568" cy="223224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600" dirty="0" smtClean="0">
                <a:solidFill>
                  <a:schemeClr val="tx1"/>
                </a:solidFill>
              </a:rPr>
              <a:t>Online prístup a používateľsky orientované riešenie</a:t>
            </a:r>
            <a:endParaRPr lang="en-IN" sz="1600" dirty="0">
              <a:solidFill>
                <a:schemeClr val="tx1"/>
              </a:solidFill>
            </a:endParaRPr>
          </a:p>
        </p:txBody>
      </p:sp>
      <p:pic>
        <p:nvPicPr>
          <p:cNvPr id="42" name="Grafický objekt 8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4633" y="1694"/>
            <a:ext cx="1708551" cy="772666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Ovál 42"/>
          <p:cNvSpPr/>
          <p:nvPr/>
        </p:nvSpPr>
        <p:spPr>
          <a:xfrm rot="3033495">
            <a:off x="-346562" y="6419070"/>
            <a:ext cx="270245" cy="274006"/>
          </a:xfrm>
          <a:prstGeom prst="ellipse">
            <a:avLst/>
          </a:prstGeom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96928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 dir="ou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1933E-6 1.48148E-6 L 0.01029 -0.04144 C 0.0125 -0.0507 0.01563 -0.05556 0.01914 -0.05556 C 0.02305 -0.05556 0.02618 -0.0507 0.02826 -0.04144 L 0.03881 1.48148E-6 " pathEditMode="relative" rAng="0" ptsTypes="AAAAA">
                                      <p:cBhvr>
                                        <p:cTn id="6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1" y="-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881 1.48148E-6 L 0.03881 0.01643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10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881 0.01643 L 0.03881 -0.08843 " pathEditMode="relative" rAng="0" ptsTypes="AA">
                                      <p:cBhvr>
                                        <p:cTn id="10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750"/>
                            </p:stCondLst>
                            <p:childTnLst>
                              <p:par>
                                <p:cTn id="109" presetID="42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881 -0.08843 L 0.03881 1.48148E-6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50"/>
                            </p:stCondLst>
                            <p:childTnLst>
                              <p:par>
                                <p:cTn id="1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50"/>
                            </p:stCondLst>
                            <p:childTnLst>
                              <p:par>
                                <p:cTn id="1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50"/>
                            </p:stCondLst>
                            <p:childTnLst>
                              <p:par>
                                <p:cTn id="1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250"/>
                            </p:stCondLst>
                            <p:childTnLst>
                              <p:par>
                                <p:cTn id="1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250"/>
                            </p:stCondLst>
                            <p:childTnLst>
                              <p:par>
                                <p:cTn id="1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44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1933E-6 1.48148E-6 L 0.12568 -0.04005 C 0.15212 -0.04908 0.19145 -0.05394 0.23287 -0.05394 C 0.27989 -0.05394 0.31766 -0.04908 0.34384 -0.04005 L 0.47004 1.48148E-6 " pathEditMode="relative" rAng="0" ptsTypes="AAAAA">
                                      <p:cBhvr>
                                        <p:cTn id="192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96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750"/>
                            </p:stCondLst>
                            <p:childTnLst>
                              <p:par>
                                <p:cTn id="194" presetID="44" presetClass="path" presetSubtype="0" accel="50000" decel="5000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004 1.48148E-6 L 0.52188 -0.02107 C 0.53282 -0.0257 0.54923 -0.02801 0.56642 -0.02801 C 0.58583 -0.02801 0.60159 -0.0257 0.61253 -0.02107 L 0.66501 1.48148E-6 " pathEditMode="relative" rAng="0" ptsTypes="AAAAA">
                                      <p:cBhvr>
                                        <p:cTn id="195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42" y="-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1500"/>
                            </p:stCondLst>
                            <p:childTnLst>
                              <p:par>
                                <p:cTn id="1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250"/>
                            </p:stCondLst>
                            <p:childTnLst>
                              <p:par>
                                <p:cTn id="206" presetID="44" presetClass="path" presetSubtype="0" accel="50000" decel="5000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6501 1.48148E-6 L 0.68546 -0.02083 C 0.68989 -0.0257 0.69627 -0.02801 0.70305 -0.02801 C 0.71073 -0.02801 0.71685 -0.0257 0.72115 -0.02083 L 0.74186 1.48148E-6 " pathEditMode="relative" rAng="0" ptsTypes="AAAAA">
                                      <p:cBhvr>
                                        <p:cTn id="20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42" y="-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750"/>
                            </p:stCondLst>
                            <p:childTnLst>
                              <p:par>
                                <p:cTn id="209" presetID="44" presetClass="path" presetSubtype="0" accel="50000" decel="50000" fill="hold" grpId="7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4186 1.48148E-6 L 0.75084 -0.01134 C 0.7528 -0.01389 0.75566 -0.01505 0.75866 -0.01505 C 0.76205 -0.01505 0.76478 -0.01389 0.7666 -0.01134 L 0.77585 1.48148E-6 " pathEditMode="relative" rAng="0" ptsTypes="AAAAA">
                                      <p:cBhvr>
                                        <p:cTn id="2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3" y="-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250"/>
                            </p:stCondLst>
                            <p:childTnLst>
                              <p:par>
                                <p:cTn id="212" presetID="44" presetClass="path" presetSubtype="0" accel="50000" decel="50000" fill="hold" grpId="8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7585 1.48148E-6 L 0.78132 -0.01134 C 0.78249 -0.01389 0.78419 -0.01505 0.78601 -0.01505 C 0.78809 -0.01505 0.78966 -0.01389 0.79083 -0.01134 L 0.79643 1.48148E-6 " pathEditMode="relative" rAng="0" ptsTypes="AAAAA">
                                      <p:cBhvr>
                                        <p:cTn id="2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-764"/>
                                    </p:animMotion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750"/>
                            </p:stCondLst>
                            <p:childTnLst>
                              <p:par>
                                <p:cTn id="218" presetID="63" presetClass="path" presetSubtype="0" accel="50000" decel="50000" fill="hold" grpId="1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9643 1.48148E-6 L 0.98997 0.01643 " pathEditMode="relative" rAng="0" ptsTypes="AA">
                                      <p:cBhvr>
                                        <p:cTn id="219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77" y="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250"/>
                            </p:stCondLst>
                            <p:childTnLst>
                              <p:par>
                                <p:cTn id="226" presetID="64" presetClass="path" presetSubtype="0" accel="50000" decel="50000" fill="hold" grpId="1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8997 0.01644 L 0.68417 -0.28657 " pathEditMode="relative" rAng="0" ptsTypes="AA">
                                      <p:cBhvr>
                                        <p:cTn id="22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90" y="-1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29" presetID="6" presetClass="emph" presetSubtype="0" fill="hold" grpId="1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0" dur="1500" fill="hold"/>
                                        <p:tgtEl>
                                          <p:spTgt spid="43"/>
                                        </p:tgtEl>
                                      </p:cBhvr>
                                      <p:by x="9900000" y="99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3" grpId="0" animBg="1"/>
      <p:bldP spid="43" grpId="1" animBg="1"/>
      <p:bldP spid="43" grpId="2" animBg="1"/>
      <p:bldP spid="43" grpId="3" animBg="1"/>
      <p:bldP spid="43" grpId="4" animBg="1"/>
      <p:bldP spid="43" grpId="5" animBg="1"/>
      <p:bldP spid="43" grpId="6" animBg="1"/>
      <p:bldP spid="43" grpId="7" animBg="1"/>
      <p:bldP spid="43" grpId="8" animBg="1"/>
      <p:bldP spid="43" grpId="10" animBg="1"/>
      <p:bldP spid="43" grpId="11" animBg="1"/>
      <p:bldP spid="43" grpId="12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Kosodĺžnik 164"/>
          <p:cNvSpPr/>
          <p:nvPr/>
        </p:nvSpPr>
        <p:spPr>
          <a:xfrm>
            <a:off x="5620189" y="5727519"/>
            <a:ext cx="1743388" cy="668606"/>
          </a:xfrm>
          <a:prstGeom prst="parallelogram">
            <a:avLst/>
          </a:prstGeom>
          <a:ln>
            <a:noFill/>
          </a:ln>
          <a:effectLst>
            <a:outerShdw blurRad="190500" dir="13500000" sy="23000" kx="1200000" algn="br" rotWithShape="0">
              <a:prstClr val="black">
                <a:alpha val="52000"/>
              </a:prstClr>
            </a:outerShdw>
          </a:effectLst>
          <a:scene3d>
            <a:camera prst="perspectiveRelaxed" fov="0">
              <a:rot lat="18600000" lon="0" rev="0"/>
            </a:camera>
            <a:lightRig rig="threePt" dir="t"/>
          </a:scene3d>
          <a:sp3d>
            <a:bevelT w="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9" name="Freeform 5">
            <a:extLst>
              <a:ext uri="{FF2B5EF4-FFF2-40B4-BE49-F238E27FC236}">
                <a16:creationId xmlns:a16="http://schemas.microsoft.com/office/drawing/2014/main" id="{20DF0934-9E5B-4212-99F6-CCF22776C956}"/>
              </a:ext>
            </a:extLst>
          </p:cNvPr>
          <p:cNvSpPr>
            <a:spLocks/>
          </p:cNvSpPr>
          <p:nvPr/>
        </p:nvSpPr>
        <p:spPr bwMode="auto">
          <a:xfrm>
            <a:off x="712931" y="2377397"/>
            <a:ext cx="1540071" cy="1878860"/>
          </a:xfrm>
          <a:custGeom>
            <a:avLst/>
            <a:gdLst>
              <a:gd name="T0" fmla="*/ 427 w 443"/>
              <a:gd name="T1" fmla="*/ 236 h 540"/>
              <a:gd name="T2" fmla="*/ 177 w 443"/>
              <a:gd name="T3" fmla="*/ 0 h 540"/>
              <a:gd name="T4" fmla="*/ 80 w 443"/>
              <a:gd name="T5" fmla="*/ 0 h 540"/>
              <a:gd name="T6" fmla="*/ 0 w 443"/>
              <a:gd name="T7" fmla="*/ 80 h 540"/>
              <a:gd name="T8" fmla="*/ 0 w 443"/>
              <a:gd name="T9" fmla="*/ 460 h 540"/>
              <a:gd name="T10" fmla="*/ 80 w 443"/>
              <a:gd name="T11" fmla="*/ 540 h 540"/>
              <a:gd name="T12" fmla="*/ 219 w 443"/>
              <a:gd name="T13" fmla="*/ 540 h 540"/>
              <a:gd name="T14" fmla="*/ 443 w 443"/>
              <a:gd name="T15" fmla="*/ 271 h 540"/>
              <a:gd name="T16" fmla="*/ 427 w 443"/>
              <a:gd name="T17" fmla="*/ 236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43" h="540">
                <a:moveTo>
                  <a:pt x="427" y="236"/>
                </a:moveTo>
                <a:cubicBezTo>
                  <a:pt x="177" y="0"/>
                  <a:pt x="177" y="0"/>
                  <a:pt x="177" y="0"/>
                </a:cubicBezTo>
                <a:cubicBezTo>
                  <a:pt x="80" y="0"/>
                  <a:pt x="80" y="0"/>
                  <a:pt x="80" y="0"/>
                </a:cubicBezTo>
                <a:cubicBezTo>
                  <a:pt x="36" y="0"/>
                  <a:pt x="0" y="36"/>
                  <a:pt x="0" y="80"/>
                </a:cubicBezTo>
                <a:cubicBezTo>
                  <a:pt x="0" y="460"/>
                  <a:pt x="0" y="460"/>
                  <a:pt x="0" y="460"/>
                </a:cubicBezTo>
                <a:cubicBezTo>
                  <a:pt x="0" y="505"/>
                  <a:pt x="36" y="540"/>
                  <a:pt x="80" y="540"/>
                </a:cubicBezTo>
                <a:cubicBezTo>
                  <a:pt x="219" y="540"/>
                  <a:pt x="219" y="540"/>
                  <a:pt x="219" y="540"/>
                </a:cubicBezTo>
                <a:cubicBezTo>
                  <a:pt x="443" y="271"/>
                  <a:pt x="443" y="271"/>
                  <a:pt x="443" y="271"/>
                </a:cubicBezTo>
                <a:lnTo>
                  <a:pt x="427" y="236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22" name="Freeform 5">
            <a:extLst>
              <a:ext uri="{FF2B5EF4-FFF2-40B4-BE49-F238E27FC236}">
                <a16:creationId xmlns:a16="http://schemas.microsoft.com/office/drawing/2014/main" id="{A8C25C95-DAEB-4F50-A07A-733FE43F4321}"/>
              </a:ext>
            </a:extLst>
          </p:cNvPr>
          <p:cNvSpPr>
            <a:spLocks/>
          </p:cNvSpPr>
          <p:nvPr/>
        </p:nvSpPr>
        <p:spPr bwMode="auto">
          <a:xfrm>
            <a:off x="2846193" y="2377397"/>
            <a:ext cx="1540071" cy="1878860"/>
          </a:xfrm>
          <a:custGeom>
            <a:avLst/>
            <a:gdLst>
              <a:gd name="T0" fmla="*/ 427 w 443"/>
              <a:gd name="T1" fmla="*/ 236 h 540"/>
              <a:gd name="T2" fmla="*/ 177 w 443"/>
              <a:gd name="T3" fmla="*/ 0 h 540"/>
              <a:gd name="T4" fmla="*/ 80 w 443"/>
              <a:gd name="T5" fmla="*/ 0 h 540"/>
              <a:gd name="T6" fmla="*/ 0 w 443"/>
              <a:gd name="T7" fmla="*/ 80 h 540"/>
              <a:gd name="T8" fmla="*/ 0 w 443"/>
              <a:gd name="T9" fmla="*/ 460 h 540"/>
              <a:gd name="T10" fmla="*/ 80 w 443"/>
              <a:gd name="T11" fmla="*/ 540 h 540"/>
              <a:gd name="T12" fmla="*/ 219 w 443"/>
              <a:gd name="T13" fmla="*/ 540 h 540"/>
              <a:gd name="T14" fmla="*/ 443 w 443"/>
              <a:gd name="T15" fmla="*/ 271 h 540"/>
              <a:gd name="T16" fmla="*/ 427 w 443"/>
              <a:gd name="T17" fmla="*/ 236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43" h="540">
                <a:moveTo>
                  <a:pt x="427" y="236"/>
                </a:moveTo>
                <a:cubicBezTo>
                  <a:pt x="177" y="0"/>
                  <a:pt x="177" y="0"/>
                  <a:pt x="177" y="0"/>
                </a:cubicBezTo>
                <a:cubicBezTo>
                  <a:pt x="80" y="0"/>
                  <a:pt x="80" y="0"/>
                  <a:pt x="80" y="0"/>
                </a:cubicBezTo>
                <a:cubicBezTo>
                  <a:pt x="36" y="0"/>
                  <a:pt x="0" y="36"/>
                  <a:pt x="0" y="80"/>
                </a:cubicBezTo>
                <a:cubicBezTo>
                  <a:pt x="0" y="460"/>
                  <a:pt x="0" y="460"/>
                  <a:pt x="0" y="460"/>
                </a:cubicBezTo>
                <a:cubicBezTo>
                  <a:pt x="0" y="505"/>
                  <a:pt x="36" y="540"/>
                  <a:pt x="80" y="540"/>
                </a:cubicBezTo>
                <a:cubicBezTo>
                  <a:pt x="219" y="540"/>
                  <a:pt x="219" y="540"/>
                  <a:pt x="219" y="540"/>
                </a:cubicBezTo>
                <a:cubicBezTo>
                  <a:pt x="443" y="271"/>
                  <a:pt x="443" y="271"/>
                  <a:pt x="443" y="271"/>
                </a:cubicBezTo>
                <a:lnTo>
                  <a:pt x="427" y="236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25" name="Freeform 5">
            <a:extLst>
              <a:ext uri="{FF2B5EF4-FFF2-40B4-BE49-F238E27FC236}">
                <a16:creationId xmlns:a16="http://schemas.microsoft.com/office/drawing/2014/main" id="{EAA13548-EB33-4AAE-B3EA-986AA668703B}"/>
              </a:ext>
            </a:extLst>
          </p:cNvPr>
          <p:cNvSpPr>
            <a:spLocks/>
          </p:cNvSpPr>
          <p:nvPr/>
        </p:nvSpPr>
        <p:spPr bwMode="auto">
          <a:xfrm>
            <a:off x="4979456" y="2377397"/>
            <a:ext cx="1540071" cy="1878860"/>
          </a:xfrm>
          <a:custGeom>
            <a:avLst/>
            <a:gdLst>
              <a:gd name="T0" fmla="*/ 427 w 443"/>
              <a:gd name="T1" fmla="*/ 236 h 540"/>
              <a:gd name="T2" fmla="*/ 177 w 443"/>
              <a:gd name="T3" fmla="*/ 0 h 540"/>
              <a:gd name="T4" fmla="*/ 80 w 443"/>
              <a:gd name="T5" fmla="*/ 0 h 540"/>
              <a:gd name="T6" fmla="*/ 0 w 443"/>
              <a:gd name="T7" fmla="*/ 80 h 540"/>
              <a:gd name="T8" fmla="*/ 0 w 443"/>
              <a:gd name="T9" fmla="*/ 460 h 540"/>
              <a:gd name="T10" fmla="*/ 80 w 443"/>
              <a:gd name="T11" fmla="*/ 540 h 540"/>
              <a:gd name="T12" fmla="*/ 219 w 443"/>
              <a:gd name="T13" fmla="*/ 540 h 540"/>
              <a:gd name="T14" fmla="*/ 443 w 443"/>
              <a:gd name="T15" fmla="*/ 271 h 540"/>
              <a:gd name="T16" fmla="*/ 427 w 443"/>
              <a:gd name="T17" fmla="*/ 236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43" h="540">
                <a:moveTo>
                  <a:pt x="427" y="236"/>
                </a:moveTo>
                <a:cubicBezTo>
                  <a:pt x="177" y="0"/>
                  <a:pt x="177" y="0"/>
                  <a:pt x="177" y="0"/>
                </a:cubicBezTo>
                <a:cubicBezTo>
                  <a:pt x="80" y="0"/>
                  <a:pt x="80" y="0"/>
                  <a:pt x="80" y="0"/>
                </a:cubicBezTo>
                <a:cubicBezTo>
                  <a:pt x="36" y="0"/>
                  <a:pt x="0" y="36"/>
                  <a:pt x="0" y="80"/>
                </a:cubicBezTo>
                <a:cubicBezTo>
                  <a:pt x="0" y="460"/>
                  <a:pt x="0" y="460"/>
                  <a:pt x="0" y="460"/>
                </a:cubicBezTo>
                <a:cubicBezTo>
                  <a:pt x="0" y="505"/>
                  <a:pt x="36" y="540"/>
                  <a:pt x="80" y="540"/>
                </a:cubicBezTo>
                <a:cubicBezTo>
                  <a:pt x="219" y="540"/>
                  <a:pt x="219" y="540"/>
                  <a:pt x="219" y="540"/>
                </a:cubicBezTo>
                <a:cubicBezTo>
                  <a:pt x="443" y="271"/>
                  <a:pt x="443" y="271"/>
                  <a:pt x="443" y="271"/>
                </a:cubicBezTo>
                <a:lnTo>
                  <a:pt x="427" y="236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28" name="Freeform 5">
            <a:extLst>
              <a:ext uri="{FF2B5EF4-FFF2-40B4-BE49-F238E27FC236}">
                <a16:creationId xmlns:a16="http://schemas.microsoft.com/office/drawing/2014/main" id="{62590C30-4035-4659-A2AE-024E69EBB974}"/>
              </a:ext>
            </a:extLst>
          </p:cNvPr>
          <p:cNvSpPr>
            <a:spLocks/>
          </p:cNvSpPr>
          <p:nvPr/>
        </p:nvSpPr>
        <p:spPr bwMode="auto">
          <a:xfrm>
            <a:off x="7112718" y="2377397"/>
            <a:ext cx="1540071" cy="1878860"/>
          </a:xfrm>
          <a:custGeom>
            <a:avLst/>
            <a:gdLst>
              <a:gd name="T0" fmla="*/ 427 w 443"/>
              <a:gd name="T1" fmla="*/ 236 h 540"/>
              <a:gd name="T2" fmla="*/ 177 w 443"/>
              <a:gd name="T3" fmla="*/ 0 h 540"/>
              <a:gd name="T4" fmla="*/ 80 w 443"/>
              <a:gd name="T5" fmla="*/ 0 h 540"/>
              <a:gd name="T6" fmla="*/ 0 w 443"/>
              <a:gd name="T7" fmla="*/ 80 h 540"/>
              <a:gd name="T8" fmla="*/ 0 w 443"/>
              <a:gd name="T9" fmla="*/ 460 h 540"/>
              <a:gd name="T10" fmla="*/ 80 w 443"/>
              <a:gd name="T11" fmla="*/ 540 h 540"/>
              <a:gd name="T12" fmla="*/ 219 w 443"/>
              <a:gd name="T13" fmla="*/ 540 h 540"/>
              <a:gd name="T14" fmla="*/ 443 w 443"/>
              <a:gd name="T15" fmla="*/ 271 h 540"/>
              <a:gd name="T16" fmla="*/ 427 w 443"/>
              <a:gd name="T17" fmla="*/ 236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43" h="540">
                <a:moveTo>
                  <a:pt x="427" y="236"/>
                </a:moveTo>
                <a:cubicBezTo>
                  <a:pt x="177" y="0"/>
                  <a:pt x="177" y="0"/>
                  <a:pt x="177" y="0"/>
                </a:cubicBezTo>
                <a:cubicBezTo>
                  <a:pt x="80" y="0"/>
                  <a:pt x="80" y="0"/>
                  <a:pt x="80" y="0"/>
                </a:cubicBezTo>
                <a:cubicBezTo>
                  <a:pt x="36" y="0"/>
                  <a:pt x="0" y="36"/>
                  <a:pt x="0" y="80"/>
                </a:cubicBezTo>
                <a:cubicBezTo>
                  <a:pt x="0" y="460"/>
                  <a:pt x="0" y="460"/>
                  <a:pt x="0" y="460"/>
                </a:cubicBezTo>
                <a:cubicBezTo>
                  <a:pt x="0" y="505"/>
                  <a:pt x="36" y="540"/>
                  <a:pt x="80" y="540"/>
                </a:cubicBezTo>
                <a:cubicBezTo>
                  <a:pt x="219" y="540"/>
                  <a:pt x="219" y="540"/>
                  <a:pt x="219" y="540"/>
                </a:cubicBezTo>
                <a:cubicBezTo>
                  <a:pt x="443" y="271"/>
                  <a:pt x="443" y="271"/>
                  <a:pt x="443" y="271"/>
                </a:cubicBezTo>
                <a:lnTo>
                  <a:pt x="427" y="236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31" name="Freeform 5">
            <a:extLst>
              <a:ext uri="{FF2B5EF4-FFF2-40B4-BE49-F238E27FC236}">
                <a16:creationId xmlns:a16="http://schemas.microsoft.com/office/drawing/2014/main" id="{A782D41A-7937-4E55-A1DA-D0F0C934A9D2}"/>
              </a:ext>
            </a:extLst>
          </p:cNvPr>
          <p:cNvSpPr>
            <a:spLocks/>
          </p:cNvSpPr>
          <p:nvPr/>
        </p:nvSpPr>
        <p:spPr bwMode="auto">
          <a:xfrm>
            <a:off x="9245980" y="2377397"/>
            <a:ext cx="1540071" cy="1878860"/>
          </a:xfrm>
          <a:custGeom>
            <a:avLst/>
            <a:gdLst>
              <a:gd name="T0" fmla="*/ 427 w 443"/>
              <a:gd name="T1" fmla="*/ 236 h 540"/>
              <a:gd name="T2" fmla="*/ 177 w 443"/>
              <a:gd name="T3" fmla="*/ 0 h 540"/>
              <a:gd name="T4" fmla="*/ 80 w 443"/>
              <a:gd name="T5" fmla="*/ 0 h 540"/>
              <a:gd name="T6" fmla="*/ 0 w 443"/>
              <a:gd name="T7" fmla="*/ 80 h 540"/>
              <a:gd name="T8" fmla="*/ 0 w 443"/>
              <a:gd name="T9" fmla="*/ 460 h 540"/>
              <a:gd name="T10" fmla="*/ 80 w 443"/>
              <a:gd name="T11" fmla="*/ 540 h 540"/>
              <a:gd name="T12" fmla="*/ 219 w 443"/>
              <a:gd name="T13" fmla="*/ 540 h 540"/>
              <a:gd name="T14" fmla="*/ 443 w 443"/>
              <a:gd name="T15" fmla="*/ 271 h 540"/>
              <a:gd name="T16" fmla="*/ 427 w 443"/>
              <a:gd name="T17" fmla="*/ 236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43" h="540">
                <a:moveTo>
                  <a:pt x="427" y="236"/>
                </a:moveTo>
                <a:cubicBezTo>
                  <a:pt x="177" y="0"/>
                  <a:pt x="177" y="0"/>
                  <a:pt x="177" y="0"/>
                </a:cubicBezTo>
                <a:cubicBezTo>
                  <a:pt x="80" y="0"/>
                  <a:pt x="80" y="0"/>
                  <a:pt x="80" y="0"/>
                </a:cubicBezTo>
                <a:cubicBezTo>
                  <a:pt x="36" y="0"/>
                  <a:pt x="0" y="36"/>
                  <a:pt x="0" y="80"/>
                </a:cubicBezTo>
                <a:cubicBezTo>
                  <a:pt x="0" y="460"/>
                  <a:pt x="0" y="460"/>
                  <a:pt x="0" y="460"/>
                </a:cubicBezTo>
                <a:cubicBezTo>
                  <a:pt x="0" y="505"/>
                  <a:pt x="36" y="540"/>
                  <a:pt x="80" y="540"/>
                </a:cubicBezTo>
                <a:cubicBezTo>
                  <a:pt x="219" y="540"/>
                  <a:pt x="219" y="540"/>
                  <a:pt x="219" y="540"/>
                </a:cubicBezTo>
                <a:cubicBezTo>
                  <a:pt x="443" y="271"/>
                  <a:pt x="443" y="271"/>
                  <a:pt x="443" y="271"/>
                </a:cubicBezTo>
                <a:lnTo>
                  <a:pt x="427" y="236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21458"/>
            <a:ext cx="12188825" cy="711081"/>
          </a:xfrm>
        </p:spPr>
        <p:txBody>
          <a:bodyPr vert="horz" lIns="0" tIns="60949" rIns="0" bIns="60949" rtlCol="0" anchor="ctr">
            <a:noAutofit/>
          </a:bodyPr>
          <a:lstStyle/>
          <a:p>
            <a:pPr algn="ctr"/>
            <a:r>
              <a:rPr lang="sk-SK" sz="5400" b="1" dirty="0" smtClean="0">
                <a:solidFill>
                  <a:schemeClr val="accent3"/>
                </a:solidFill>
              </a:rPr>
              <a:t>Komponenty a priebeh </a:t>
            </a:r>
            <a:r>
              <a:rPr lang="sk-SK" sz="5400" b="1" dirty="0">
                <a:solidFill>
                  <a:schemeClr val="accent3"/>
                </a:solidFill>
              </a:rPr>
              <a:t>reformy</a:t>
            </a:r>
            <a:endParaRPr lang="en-IN" sz="5400" b="1" dirty="0">
              <a:solidFill>
                <a:schemeClr val="accent3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D416A96-8680-4652-B3D0-D50F8865781B}"/>
              </a:ext>
            </a:extLst>
          </p:cNvPr>
          <p:cNvSpPr/>
          <p:nvPr/>
        </p:nvSpPr>
        <p:spPr>
          <a:xfrm>
            <a:off x="547708" y="2680998"/>
            <a:ext cx="10969943" cy="129614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0" name="Freeform 6">
            <a:extLst>
              <a:ext uri="{FF2B5EF4-FFF2-40B4-BE49-F238E27FC236}">
                <a16:creationId xmlns:a16="http://schemas.microsoft.com/office/drawing/2014/main" id="{C0C61894-60E9-4118-8734-77FEECD42003}"/>
              </a:ext>
            </a:extLst>
          </p:cNvPr>
          <p:cNvSpPr>
            <a:spLocks/>
          </p:cNvSpPr>
          <p:nvPr/>
        </p:nvSpPr>
        <p:spPr bwMode="auto">
          <a:xfrm>
            <a:off x="963791" y="2373518"/>
            <a:ext cx="1855586" cy="946542"/>
          </a:xfrm>
          <a:custGeom>
            <a:avLst/>
            <a:gdLst>
              <a:gd name="T0" fmla="*/ 377 w 534"/>
              <a:gd name="T1" fmla="*/ 103 h 272"/>
              <a:gd name="T2" fmla="*/ 326 w 534"/>
              <a:gd name="T3" fmla="*/ 48 h 272"/>
              <a:gd name="T4" fmla="*/ 236 w 534"/>
              <a:gd name="T5" fmla="*/ 1 h 272"/>
              <a:gd name="T6" fmla="*/ 8 w 534"/>
              <a:gd name="T7" fmla="*/ 1 h 272"/>
              <a:gd name="T8" fmla="*/ 0 w 534"/>
              <a:gd name="T9" fmla="*/ 2 h 272"/>
              <a:gd name="T10" fmla="*/ 77 w 534"/>
              <a:gd name="T11" fmla="*/ 37 h 272"/>
              <a:gd name="T12" fmla="*/ 284 w 534"/>
              <a:gd name="T13" fmla="*/ 272 h 272"/>
              <a:gd name="T14" fmla="*/ 377 w 534"/>
              <a:gd name="T15" fmla="*/ 272 h 272"/>
              <a:gd name="T16" fmla="*/ 534 w 534"/>
              <a:gd name="T17" fmla="*/ 272 h 272"/>
              <a:gd name="T18" fmla="*/ 377 w 534"/>
              <a:gd name="T19" fmla="*/ 103 h 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34" h="272">
                <a:moveTo>
                  <a:pt x="377" y="103"/>
                </a:moveTo>
                <a:cubicBezTo>
                  <a:pt x="356" y="79"/>
                  <a:pt x="338" y="60"/>
                  <a:pt x="326" y="48"/>
                </a:cubicBezTo>
                <a:cubicBezTo>
                  <a:pt x="279" y="1"/>
                  <a:pt x="277" y="1"/>
                  <a:pt x="236" y="1"/>
                </a:cubicBezTo>
                <a:cubicBezTo>
                  <a:pt x="8" y="1"/>
                  <a:pt x="8" y="1"/>
                  <a:pt x="8" y="1"/>
                </a:cubicBezTo>
                <a:cubicBezTo>
                  <a:pt x="5" y="1"/>
                  <a:pt x="2" y="1"/>
                  <a:pt x="0" y="2"/>
                </a:cubicBezTo>
                <a:cubicBezTo>
                  <a:pt x="1" y="2"/>
                  <a:pt x="36" y="0"/>
                  <a:pt x="77" y="37"/>
                </a:cubicBezTo>
                <a:cubicBezTo>
                  <a:pt x="147" y="100"/>
                  <a:pt x="284" y="272"/>
                  <a:pt x="284" y="272"/>
                </a:cubicBezTo>
                <a:cubicBezTo>
                  <a:pt x="377" y="272"/>
                  <a:pt x="377" y="272"/>
                  <a:pt x="377" y="272"/>
                </a:cubicBezTo>
                <a:cubicBezTo>
                  <a:pt x="534" y="272"/>
                  <a:pt x="534" y="272"/>
                  <a:pt x="534" y="272"/>
                </a:cubicBezTo>
                <a:cubicBezTo>
                  <a:pt x="534" y="272"/>
                  <a:pt x="442" y="174"/>
                  <a:pt x="377" y="10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5A849246-783E-47DD-89ED-083CE9D0FB13}"/>
              </a:ext>
            </a:extLst>
          </p:cNvPr>
          <p:cNvSpPr>
            <a:spLocks/>
          </p:cNvSpPr>
          <p:nvPr/>
        </p:nvSpPr>
        <p:spPr bwMode="auto">
          <a:xfrm>
            <a:off x="963791" y="3320060"/>
            <a:ext cx="1855586" cy="938784"/>
          </a:xfrm>
          <a:custGeom>
            <a:avLst/>
            <a:gdLst>
              <a:gd name="T0" fmla="*/ 377 w 534"/>
              <a:gd name="T1" fmla="*/ 168 h 270"/>
              <a:gd name="T2" fmla="*/ 326 w 534"/>
              <a:gd name="T3" fmla="*/ 222 h 270"/>
              <a:gd name="T4" fmla="*/ 236 w 534"/>
              <a:gd name="T5" fmla="*/ 269 h 270"/>
              <a:gd name="T6" fmla="*/ 8 w 534"/>
              <a:gd name="T7" fmla="*/ 269 h 270"/>
              <a:gd name="T8" fmla="*/ 0 w 534"/>
              <a:gd name="T9" fmla="*/ 269 h 270"/>
              <a:gd name="T10" fmla="*/ 77 w 534"/>
              <a:gd name="T11" fmla="*/ 233 h 270"/>
              <a:gd name="T12" fmla="*/ 284 w 534"/>
              <a:gd name="T13" fmla="*/ 0 h 270"/>
              <a:gd name="T14" fmla="*/ 377 w 534"/>
              <a:gd name="T15" fmla="*/ 0 h 270"/>
              <a:gd name="T16" fmla="*/ 534 w 534"/>
              <a:gd name="T17" fmla="*/ 0 h 270"/>
              <a:gd name="T18" fmla="*/ 377 w 534"/>
              <a:gd name="T19" fmla="*/ 168 h 2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34" h="270">
                <a:moveTo>
                  <a:pt x="377" y="168"/>
                </a:moveTo>
                <a:cubicBezTo>
                  <a:pt x="356" y="191"/>
                  <a:pt x="338" y="211"/>
                  <a:pt x="326" y="222"/>
                </a:cubicBezTo>
                <a:cubicBezTo>
                  <a:pt x="279" y="269"/>
                  <a:pt x="277" y="269"/>
                  <a:pt x="236" y="269"/>
                </a:cubicBezTo>
                <a:cubicBezTo>
                  <a:pt x="8" y="269"/>
                  <a:pt x="8" y="269"/>
                  <a:pt x="8" y="269"/>
                </a:cubicBezTo>
                <a:cubicBezTo>
                  <a:pt x="5" y="269"/>
                  <a:pt x="2" y="269"/>
                  <a:pt x="0" y="269"/>
                </a:cubicBezTo>
                <a:cubicBezTo>
                  <a:pt x="1" y="269"/>
                  <a:pt x="36" y="270"/>
                  <a:pt x="77" y="233"/>
                </a:cubicBezTo>
                <a:cubicBezTo>
                  <a:pt x="147" y="170"/>
                  <a:pt x="284" y="0"/>
                  <a:pt x="284" y="0"/>
                </a:cubicBezTo>
                <a:cubicBezTo>
                  <a:pt x="377" y="0"/>
                  <a:pt x="377" y="0"/>
                  <a:pt x="377" y="0"/>
                </a:cubicBezTo>
                <a:cubicBezTo>
                  <a:pt x="534" y="0"/>
                  <a:pt x="534" y="0"/>
                  <a:pt x="534" y="0"/>
                </a:cubicBezTo>
                <a:cubicBezTo>
                  <a:pt x="534" y="0"/>
                  <a:pt x="442" y="97"/>
                  <a:pt x="377" y="168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23" name="Freeform 6">
            <a:extLst>
              <a:ext uri="{FF2B5EF4-FFF2-40B4-BE49-F238E27FC236}">
                <a16:creationId xmlns:a16="http://schemas.microsoft.com/office/drawing/2014/main" id="{B65ABC8E-8C5C-4653-952F-FE1E30F24A01}"/>
              </a:ext>
            </a:extLst>
          </p:cNvPr>
          <p:cNvSpPr>
            <a:spLocks/>
          </p:cNvSpPr>
          <p:nvPr/>
        </p:nvSpPr>
        <p:spPr bwMode="auto">
          <a:xfrm>
            <a:off x="3097053" y="2373518"/>
            <a:ext cx="1855586" cy="946542"/>
          </a:xfrm>
          <a:custGeom>
            <a:avLst/>
            <a:gdLst>
              <a:gd name="T0" fmla="*/ 377 w 534"/>
              <a:gd name="T1" fmla="*/ 103 h 272"/>
              <a:gd name="T2" fmla="*/ 326 w 534"/>
              <a:gd name="T3" fmla="*/ 48 h 272"/>
              <a:gd name="T4" fmla="*/ 236 w 534"/>
              <a:gd name="T5" fmla="*/ 1 h 272"/>
              <a:gd name="T6" fmla="*/ 8 w 534"/>
              <a:gd name="T7" fmla="*/ 1 h 272"/>
              <a:gd name="T8" fmla="*/ 0 w 534"/>
              <a:gd name="T9" fmla="*/ 2 h 272"/>
              <a:gd name="T10" fmla="*/ 77 w 534"/>
              <a:gd name="T11" fmla="*/ 37 h 272"/>
              <a:gd name="T12" fmla="*/ 284 w 534"/>
              <a:gd name="T13" fmla="*/ 272 h 272"/>
              <a:gd name="T14" fmla="*/ 377 w 534"/>
              <a:gd name="T15" fmla="*/ 272 h 272"/>
              <a:gd name="T16" fmla="*/ 534 w 534"/>
              <a:gd name="T17" fmla="*/ 272 h 272"/>
              <a:gd name="T18" fmla="*/ 377 w 534"/>
              <a:gd name="T19" fmla="*/ 103 h 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34" h="272">
                <a:moveTo>
                  <a:pt x="377" y="103"/>
                </a:moveTo>
                <a:cubicBezTo>
                  <a:pt x="356" y="79"/>
                  <a:pt x="338" y="60"/>
                  <a:pt x="326" y="48"/>
                </a:cubicBezTo>
                <a:cubicBezTo>
                  <a:pt x="279" y="1"/>
                  <a:pt x="277" y="1"/>
                  <a:pt x="236" y="1"/>
                </a:cubicBezTo>
                <a:cubicBezTo>
                  <a:pt x="8" y="1"/>
                  <a:pt x="8" y="1"/>
                  <a:pt x="8" y="1"/>
                </a:cubicBezTo>
                <a:cubicBezTo>
                  <a:pt x="5" y="1"/>
                  <a:pt x="2" y="1"/>
                  <a:pt x="0" y="2"/>
                </a:cubicBezTo>
                <a:cubicBezTo>
                  <a:pt x="1" y="2"/>
                  <a:pt x="36" y="0"/>
                  <a:pt x="77" y="37"/>
                </a:cubicBezTo>
                <a:cubicBezTo>
                  <a:pt x="147" y="100"/>
                  <a:pt x="284" y="272"/>
                  <a:pt x="284" y="272"/>
                </a:cubicBezTo>
                <a:cubicBezTo>
                  <a:pt x="377" y="272"/>
                  <a:pt x="377" y="272"/>
                  <a:pt x="377" y="272"/>
                </a:cubicBezTo>
                <a:cubicBezTo>
                  <a:pt x="534" y="272"/>
                  <a:pt x="534" y="272"/>
                  <a:pt x="534" y="272"/>
                </a:cubicBezTo>
                <a:cubicBezTo>
                  <a:pt x="534" y="272"/>
                  <a:pt x="442" y="174"/>
                  <a:pt x="377" y="10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8D5565FB-D870-40D1-804C-95C43F1DD386}"/>
              </a:ext>
            </a:extLst>
          </p:cNvPr>
          <p:cNvSpPr>
            <a:spLocks/>
          </p:cNvSpPr>
          <p:nvPr/>
        </p:nvSpPr>
        <p:spPr bwMode="auto">
          <a:xfrm>
            <a:off x="3097053" y="3320060"/>
            <a:ext cx="1855586" cy="938784"/>
          </a:xfrm>
          <a:custGeom>
            <a:avLst/>
            <a:gdLst>
              <a:gd name="T0" fmla="*/ 377 w 534"/>
              <a:gd name="T1" fmla="*/ 168 h 270"/>
              <a:gd name="T2" fmla="*/ 326 w 534"/>
              <a:gd name="T3" fmla="*/ 222 h 270"/>
              <a:gd name="T4" fmla="*/ 236 w 534"/>
              <a:gd name="T5" fmla="*/ 269 h 270"/>
              <a:gd name="T6" fmla="*/ 8 w 534"/>
              <a:gd name="T7" fmla="*/ 269 h 270"/>
              <a:gd name="T8" fmla="*/ 0 w 534"/>
              <a:gd name="T9" fmla="*/ 269 h 270"/>
              <a:gd name="T10" fmla="*/ 77 w 534"/>
              <a:gd name="T11" fmla="*/ 233 h 270"/>
              <a:gd name="T12" fmla="*/ 284 w 534"/>
              <a:gd name="T13" fmla="*/ 0 h 270"/>
              <a:gd name="T14" fmla="*/ 377 w 534"/>
              <a:gd name="T15" fmla="*/ 0 h 270"/>
              <a:gd name="T16" fmla="*/ 534 w 534"/>
              <a:gd name="T17" fmla="*/ 0 h 270"/>
              <a:gd name="T18" fmla="*/ 377 w 534"/>
              <a:gd name="T19" fmla="*/ 168 h 2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34" h="270">
                <a:moveTo>
                  <a:pt x="377" y="168"/>
                </a:moveTo>
                <a:cubicBezTo>
                  <a:pt x="356" y="191"/>
                  <a:pt x="338" y="211"/>
                  <a:pt x="326" y="222"/>
                </a:cubicBezTo>
                <a:cubicBezTo>
                  <a:pt x="279" y="269"/>
                  <a:pt x="277" y="269"/>
                  <a:pt x="236" y="269"/>
                </a:cubicBezTo>
                <a:cubicBezTo>
                  <a:pt x="8" y="269"/>
                  <a:pt x="8" y="269"/>
                  <a:pt x="8" y="269"/>
                </a:cubicBezTo>
                <a:cubicBezTo>
                  <a:pt x="5" y="269"/>
                  <a:pt x="2" y="269"/>
                  <a:pt x="0" y="269"/>
                </a:cubicBezTo>
                <a:cubicBezTo>
                  <a:pt x="1" y="269"/>
                  <a:pt x="36" y="270"/>
                  <a:pt x="77" y="233"/>
                </a:cubicBezTo>
                <a:cubicBezTo>
                  <a:pt x="147" y="170"/>
                  <a:pt x="284" y="0"/>
                  <a:pt x="284" y="0"/>
                </a:cubicBezTo>
                <a:cubicBezTo>
                  <a:pt x="377" y="0"/>
                  <a:pt x="377" y="0"/>
                  <a:pt x="377" y="0"/>
                </a:cubicBezTo>
                <a:cubicBezTo>
                  <a:pt x="534" y="0"/>
                  <a:pt x="534" y="0"/>
                  <a:pt x="534" y="0"/>
                </a:cubicBezTo>
                <a:cubicBezTo>
                  <a:pt x="534" y="0"/>
                  <a:pt x="442" y="97"/>
                  <a:pt x="377" y="168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26" name="Freeform 6">
            <a:extLst>
              <a:ext uri="{FF2B5EF4-FFF2-40B4-BE49-F238E27FC236}">
                <a16:creationId xmlns:a16="http://schemas.microsoft.com/office/drawing/2014/main" id="{70443CB6-A9EF-4635-84C3-9FE683584070}"/>
              </a:ext>
            </a:extLst>
          </p:cNvPr>
          <p:cNvSpPr>
            <a:spLocks/>
          </p:cNvSpPr>
          <p:nvPr/>
        </p:nvSpPr>
        <p:spPr bwMode="auto">
          <a:xfrm>
            <a:off x="5230316" y="2373518"/>
            <a:ext cx="1855586" cy="946542"/>
          </a:xfrm>
          <a:custGeom>
            <a:avLst/>
            <a:gdLst>
              <a:gd name="T0" fmla="*/ 377 w 534"/>
              <a:gd name="T1" fmla="*/ 103 h 272"/>
              <a:gd name="T2" fmla="*/ 326 w 534"/>
              <a:gd name="T3" fmla="*/ 48 h 272"/>
              <a:gd name="T4" fmla="*/ 236 w 534"/>
              <a:gd name="T5" fmla="*/ 1 h 272"/>
              <a:gd name="T6" fmla="*/ 8 w 534"/>
              <a:gd name="T7" fmla="*/ 1 h 272"/>
              <a:gd name="T8" fmla="*/ 0 w 534"/>
              <a:gd name="T9" fmla="*/ 2 h 272"/>
              <a:gd name="T10" fmla="*/ 77 w 534"/>
              <a:gd name="T11" fmla="*/ 37 h 272"/>
              <a:gd name="T12" fmla="*/ 284 w 534"/>
              <a:gd name="T13" fmla="*/ 272 h 272"/>
              <a:gd name="T14" fmla="*/ 377 w 534"/>
              <a:gd name="T15" fmla="*/ 272 h 272"/>
              <a:gd name="T16" fmla="*/ 534 w 534"/>
              <a:gd name="T17" fmla="*/ 272 h 272"/>
              <a:gd name="T18" fmla="*/ 377 w 534"/>
              <a:gd name="T19" fmla="*/ 103 h 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34" h="272">
                <a:moveTo>
                  <a:pt x="377" y="103"/>
                </a:moveTo>
                <a:cubicBezTo>
                  <a:pt x="356" y="79"/>
                  <a:pt x="338" y="60"/>
                  <a:pt x="326" y="48"/>
                </a:cubicBezTo>
                <a:cubicBezTo>
                  <a:pt x="279" y="1"/>
                  <a:pt x="277" y="1"/>
                  <a:pt x="236" y="1"/>
                </a:cubicBezTo>
                <a:cubicBezTo>
                  <a:pt x="8" y="1"/>
                  <a:pt x="8" y="1"/>
                  <a:pt x="8" y="1"/>
                </a:cubicBezTo>
                <a:cubicBezTo>
                  <a:pt x="5" y="1"/>
                  <a:pt x="2" y="1"/>
                  <a:pt x="0" y="2"/>
                </a:cubicBezTo>
                <a:cubicBezTo>
                  <a:pt x="1" y="2"/>
                  <a:pt x="36" y="0"/>
                  <a:pt x="77" y="37"/>
                </a:cubicBezTo>
                <a:cubicBezTo>
                  <a:pt x="147" y="100"/>
                  <a:pt x="284" y="272"/>
                  <a:pt x="284" y="272"/>
                </a:cubicBezTo>
                <a:cubicBezTo>
                  <a:pt x="377" y="272"/>
                  <a:pt x="377" y="272"/>
                  <a:pt x="377" y="272"/>
                </a:cubicBezTo>
                <a:cubicBezTo>
                  <a:pt x="534" y="272"/>
                  <a:pt x="534" y="272"/>
                  <a:pt x="534" y="272"/>
                </a:cubicBezTo>
                <a:cubicBezTo>
                  <a:pt x="534" y="272"/>
                  <a:pt x="442" y="174"/>
                  <a:pt x="377" y="10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27" name="Freeform 7">
            <a:extLst>
              <a:ext uri="{FF2B5EF4-FFF2-40B4-BE49-F238E27FC236}">
                <a16:creationId xmlns:a16="http://schemas.microsoft.com/office/drawing/2014/main" id="{2AE9E7D6-CD4D-4CB2-ADC1-6A2E42384336}"/>
              </a:ext>
            </a:extLst>
          </p:cNvPr>
          <p:cNvSpPr>
            <a:spLocks/>
          </p:cNvSpPr>
          <p:nvPr/>
        </p:nvSpPr>
        <p:spPr bwMode="auto">
          <a:xfrm>
            <a:off x="5230316" y="3320060"/>
            <a:ext cx="1855586" cy="938784"/>
          </a:xfrm>
          <a:custGeom>
            <a:avLst/>
            <a:gdLst>
              <a:gd name="T0" fmla="*/ 377 w 534"/>
              <a:gd name="T1" fmla="*/ 168 h 270"/>
              <a:gd name="T2" fmla="*/ 326 w 534"/>
              <a:gd name="T3" fmla="*/ 222 h 270"/>
              <a:gd name="T4" fmla="*/ 236 w 534"/>
              <a:gd name="T5" fmla="*/ 269 h 270"/>
              <a:gd name="T6" fmla="*/ 8 w 534"/>
              <a:gd name="T7" fmla="*/ 269 h 270"/>
              <a:gd name="T8" fmla="*/ 0 w 534"/>
              <a:gd name="T9" fmla="*/ 269 h 270"/>
              <a:gd name="T10" fmla="*/ 77 w 534"/>
              <a:gd name="T11" fmla="*/ 233 h 270"/>
              <a:gd name="T12" fmla="*/ 284 w 534"/>
              <a:gd name="T13" fmla="*/ 0 h 270"/>
              <a:gd name="T14" fmla="*/ 377 w 534"/>
              <a:gd name="T15" fmla="*/ 0 h 270"/>
              <a:gd name="T16" fmla="*/ 534 w 534"/>
              <a:gd name="T17" fmla="*/ 0 h 270"/>
              <a:gd name="T18" fmla="*/ 377 w 534"/>
              <a:gd name="T19" fmla="*/ 168 h 2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34" h="270">
                <a:moveTo>
                  <a:pt x="377" y="168"/>
                </a:moveTo>
                <a:cubicBezTo>
                  <a:pt x="356" y="191"/>
                  <a:pt x="338" y="211"/>
                  <a:pt x="326" y="222"/>
                </a:cubicBezTo>
                <a:cubicBezTo>
                  <a:pt x="279" y="269"/>
                  <a:pt x="277" y="269"/>
                  <a:pt x="236" y="269"/>
                </a:cubicBezTo>
                <a:cubicBezTo>
                  <a:pt x="8" y="269"/>
                  <a:pt x="8" y="269"/>
                  <a:pt x="8" y="269"/>
                </a:cubicBezTo>
                <a:cubicBezTo>
                  <a:pt x="5" y="269"/>
                  <a:pt x="2" y="269"/>
                  <a:pt x="0" y="269"/>
                </a:cubicBezTo>
                <a:cubicBezTo>
                  <a:pt x="1" y="269"/>
                  <a:pt x="36" y="270"/>
                  <a:pt x="77" y="233"/>
                </a:cubicBezTo>
                <a:cubicBezTo>
                  <a:pt x="147" y="170"/>
                  <a:pt x="284" y="0"/>
                  <a:pt x="284" y="0"/>
                </a:cubicBezTo>
                <a:cubicBezTo>
                  <a:pt x="377" y="0"/>
                  <a:pt x="377" y="0"/>
                  <a:pt x="377" y="0"/>
                </a:cubicBezTo>
                <a:cubicBezTo>
                  <a:pt x="534" y="0"/>
                  <a:pt x="534" y="0"/>
                  <a:pt x="534" y="0"/>
                </a:cubicBezTo>
                <a:cubicBezTo>
                  <a:pt x="534" y="0"/>
                  <a:pt x="442" y="97"/>
                  <a:pt x="377" y="168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29" name="Freeform 6">
            <a:extLst>
              <a:ext uri="{FF2B5EF4-FFF2-40B4-BE49-F238E27FC236}">
                <a16:creationId xmlns:a16="http://schemas.microsoft.com/office/drawing/2014/main" id="{9485E5A3-3D73-489A-9DE3-2CAF2F095AC8}"/>
              </a:ext>
            </a:extLst>
          </p:cNvPr>
          <p:cNvSpPr>
            <a:spLocks/>
          </p:cNvSpPr>
          <p:nvPr/>
        </p:nvSpPr>
        <p:spPr bwMode="auto">
          <a:xfrm>
            <a:off x="7363578" y="2373518"/>
            <a:ext cx="1855586" cy="946542"/>
          </a:xfrm>
          <a:custGeom>
            <a:avLst/>
            <a:gdLst>
              <a:gd name="T0" fmla="*/ 377 w 534"/>
              <a:gd name="T1" fmla="*/ 103 h 272"/>
              <a:gd name="T2" fmla="*/ 326 w 534"/>
              <a:gd name="T3" fmla="*/ 48 h 272"/>
              <a:gd name="T4" fmla="*/ 236 w 534"/>
              <a:gd name="T5" fmla="*/ 1 h 272"/>
              <a:gd name="T6" fmla="*/ 8 w 534"/>
              <a:gd name="T7" fmla="*/ 1 h 272"/>
              <a:gd name="T8" fmla="*/ 0 w 534"/>
              <a:gd name="T9" fmla="*/ 2 h 272"/>
              <a:gd name="T10" fmla="*/ 77 w 534"/>
              <a:gd name="T11" fmla="*/ 37 h 272"/>
              <a:gd name="T12" fmla="*/ 284 w 534"/>
              <a:gd name="T13" fmla="*/ 272 h 272"/>
              <a:gd name="T14" fmla="*/ 377 w 534"/>
              <a:gd name="T15" fmla="*/ 272 h 272"/>
              <a:gd name="T16" fmla="*/ 534 w 534"/>
              <a:gd name="T17" fmla="*/ 272 h 272"/>
              <a:gd name="T18" fmla="*/ 377 w 534"/>
              <a:gd name="T19" fmla="*/ 103 h 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34" h="272">
                <a:moveTo>
                  <a:pt x="377" y="103"/>
                </a:moveTo>
                <a:cubicBezTo>
                  <a:pt x="356" y="79"/>
                  <a:pt x="338" y="60"/>
                  <a:pt x="326" y="48"/>
                </a:cubicBezTo>
                <a:cubicBezTo>
                  <a:pt x="279" y="1"/>
                  <a:pt x="277" y="1"/>
                  <a:pt x="236" y="1"/>
                </a:cubicBezTo>
                <a:cubicBezTo>
                  <a:pt x="8" y="1"/>
                  <a:pt x="8" y="1"/>
                  <a:pt x="8" y="1"/>
                </a:cubicBezTo>
                <a:cubicBezTo>
                  <a:pt x="5" y="1"/>
                  <a:pt x="2" y="1"/>
                  <a:pt x="0" y="2"/>
                </a:cubicBezTo>
                <a:cubicBezTo>
                  <a:pt x="1" y="2"/>
                  <a:pt x="36" y="0"/>
                  <a:pt x="77" y="37"/>
                </a:cubicBezTo>
                <a:cubicBezTo>
                  <a:pt x="147" y="100"/>
                  <a:pt x="284" y="272"/>
                  <a:pt x="284" y="272"/>
                </a:cubicBezTo>
                <a:cubicBezTo>
                  <a:pt x="377" y="272"/>
                  <a:pt x="377" y="272"/>
                  <a:pt x="377" y="272"/>
                </a:cubicBezTo>
                <a:cubicBezTo>
                  <a:pt x="534" y="272"/>
                  <a:pt x="534" y="272"/>
                  <a:pt x="534" y="272"/>
                </a:cubicBezTo>
                <a:cubicBezTo>
                  <a:pt x="534" y="272"/>
                  <a:pt x="442" y="174"/>
                  <a:pt x="377" y="10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30" name="Freeform 7">
            <a:extLst>
              <a:ext uri="{FF2B5EF4-FFF2-40B4-BE49-F238E27FC236}">
                <a16:creationId xmlns:a16="http://schemas.microsoft.com/office/drawing/2014/main" id="{96E335A8-E645-44B0-A2DF-6675A44DC576}"/>
              </a:ext>
            </a:extLst>
          </p:cNvPr>
          <p:cNvSpPr>
            <a:spLocks/>
          </p:cNvSpPr>
          <p:nvPr/>
        </p:nvSpPr>
        <p:spPr bwMode="auto">
          <a:xfrm>
            <a:off x="7363578" y="3320060"/>
            <a:ext cx="1855586" cy="938784"/>
          </a:xfrm>
          <a:custGeom>
            <a:avLst/>
            <a:gdLst>
              <a:gd name="T0" fmla="*/ 377 w 534"/>
              <a:gd name="T1" fmla="*/ 168 h 270"/>
              <a:gd name="T2" fmla="*/ 326 w 534"/>
              <a:gd name="T3" fmla="*/ 222 h 270"/>
              <a:gd name="T4" fmla="*/ 236 w 534"/>
              <a:gd name="T5" fmla="*/ 269 h 270"/>
              <a:gd name="T6" fmla="*/ 8 w 534"/>
              <a:gd name="T7" fmla="*/ 269 h 270"/>
              <a:gd name="T8" fmla="*/ 0 w 534"/>
              <a:gd name="T9" fmla="*/ 269 h 270"/>
              <a:gd name="T10" fmla="*/ 77 w 534"/>
              <a:gd name="T11" fmla="*/ 233 h 270"/>
              <a:gd name="T12" fmla="*/ 284 w 534"/>
              <a:gd name="T13" fmla="*/ 0 h 270"/>
              <a:gd name="T14" fmla="*/ 377 w 534"/>
              <a:gd name="T15" fmla="*/ 0 h 270"/>
              <a:gd name="T16" fmla="*/ 534 w 534"/>
              <a:gd name="T17" fmla="*/ 0 h 270"/>
              <a:gd name="T18" fmla="*/ 377 w 534"/>
              <a:gd name="T19" fmla="*/ 168 h 2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34" h="270">
                <a:moveTo>
                  <a:pt x="377" y="168"/>
                </a:moveTo>
                <a:cubicBezTo>
                  <a:pt x="356" y="191"/>
                  <a:pt x="338" y="211"/>
                  <a:pt x="326" y="222"/>
                </a:cubicBezTo>
                <a:cubicBezTo>
                  <a:pt x="279" y="269"/>
                  <a:pt x="277" y="269"/>
                  <a:pt x="236" y="269"/>
                </a:cubicBezTo>
                <a:cubicBezTo>
                  <a:pt x="8" y="269"/>
                  <a:pt x="8" y="269"/>
                  <a:pt x="8" y="269"/>
                </a:cubicBezTo>
                <a:cubicBezTo>
                  <a:pt x="5" y="269"/>
                  <a:pt x="2" y="269"/>
                  <a:pt x="0" y="269"/>
                </a:cubicBezTo>
                <a:cubicBezTo>
                  <a:pt x="1" y="269"/>
                  <a:pt x="36" y="270"/>
                  <a:pt x="77" y="233"/>
                </a:cubicBezTo>
                <a:cubicBezTo>
                  <a:pt x="147" y="170"/>
                  <a:pt x="284" y="0"/>
                  <a:pt x="284" y="0"/>
                </a:cubicBezTo>
                <a:cubicBezTo>
                  <a:pt x="377" y="0"/>
                  <a:pt x="377" y="0"/>
                  <a:pt x="377" y="0"/>
                </a:cubicBezTo>
                <a:cubicBezTo>
                  <a:pt x="534" y="0"/>
                  <a:pt x="534" y="0"/>
                  <a:pt x="534" y="0"/>
                </a:cubicBezTo>
                <a:cubicBezTo>
                  <a:pt x="534" y="0"/>
                  <a:pt x="442" y="97"/>
                  <a:pt x="377" y="168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32" name="Freeform 6">
            <a:extLst>
              <a:ext uri="{FF2B5EF4-FFF2-40B4-BE49-F238E27FC236}">
                <a16:creationId xmlns:a16="http://schemas.microsoft.com/office/drawing/2014/main" id="{21E5C191-CC5E-4DF9-A4FE-958EDE7ACA3C}"/>
              </a:ext>
            </a:extLst>
          </p:cNvPr>
          <p:cNvSpPr>
            <a:spLocks/>
          </p:cNvSpPr>
          <p:nvPr/>
        </p:nvSpPr>
        <p:spPr bwMode="auto">
          <a:xfrm>
            <a:off x="9496840" y="2373518"/>
            <a:ext cx="1855586" cy="946542"/>
          </a:xfrm>
          <a:custGeom>
            <a:avLst/>
            <a:gdLst>
              <a:gd name="T0" fmla="*/ 377 w 534"/>
              <a:gd name="T1" fmla="*/ 103 h 272"/>
              <a:gd name="T2" fmla="*/ 326 w 534"/>
              <a:gd name="T3" fmla="*/ 48 h 272"/>
              <a:gd name="T4" fmla="*/ 236 w 534"/>
              <a:gd name="T5" fmla="*/ 1 h 272"/>
              <a:gd name="T6" fmla="*/ 8 w 534"/>
              <a:gd name="T7" fmla="*/ 1 h 272"/>
              <a:gd name="T8" fmla="*/ 0 w 534"/>
              <a:gd name="T9" fmla="*/ 2 h 272"/>
              <a:gd name="T10" fmla="*/ 77 w 534"/>
              <a:gd name="T11" fmla="*/ 37 h 272"/>
              <a:gd name="T12" fmla="*/ 284 w 534"/>
              <a:gd name="T13" fmla="*/ 272 h 272"/>
              <a:gd name="T14" fmla="*/ 377 w 534"/>
              <a:gd name="T15" fmla="*/ 272 h 272"/>
              <a:gd name="T16" fmla="*/ 534 w 534"/>
              <a:gd name="T17" fmla="*/ 272 h 272"/>
              <a:gd name="T18" fmla="*/ 377 w 534"/>
              <a:gd name="T19" fmla="*/ 103 h 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34" h="272">
                <a:moveTo>
                  <a:pt x="377" y="103"/>
                </a:moveTo>
                <a:cubicBezTo>
                  <a:pt x="356" y="79"/>
                  <a:pt x="338" y="60"/>
                  <a:pt x="326" y="48"/>
                </a:cubicBezTo>
                <a:cubicBezTo>
                  <a:pt x="279" y="1"/>
                  <a:pt x="277" y="1"/>
                  <a:pt x="236" y="1"/>
                </a:cubicBezTo>
                <a:cubicBezTo>
                  <a:pt x="8" y="1"/>
                  <a:pt x="8" y="1"/>
                  <a:pt x="8" y="1"/>
                </a:cubicBezTo>
                <a:cubicBezTo>
                  <a:pt x="5" y="1"/>
                  <a:pt x="2" y="1"/>
                  <a:pt x="0" y="2"/>
                </a:cubicBezTo>
                <a:cubicBezTo>
                  <a:pt x="1" y="2"/>
                  <a:pt x="36" y="0"/>
                  <a:pt x="77" y="37"/>
                </a:cubicBezTo>
                <a:cubicBezTo>
                  <a:pt x="147" y="100"/>
                  <a:pt x="284" y="272"/>
                  <a:pt x="284" y="272"/>
                </a:cubicBezTo>
                <a:cubicBezTo>
                  <a:pt x="377" y="272"/>
                  <a:pt x="377" y="272"/>
                  <a:pt x="377" y="272"/>
                </a:cubicBezTo>
                <a:cubicBezTo>
                  <a:pt x="534" y="272"/>
                  <a:pt x="534" y="272"/>
                  <a:pt x="534" y="272"/>
                </a:cubicBezTo>
                <a:cubicBezTo>
                  <a:pt x="534" y="272"/>
                  <a:pt x="442" y="174"/>
                  <a:pt x="377" y="10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33" name="Freeform 7">
            <a:extLst>
              <a:ext uri="{FF2B5EF4-FFF2-40B4-BE49-F238E27FC236}">
                <a16:creationId xmlns:a16="http://schemas.microsoft.com/office/drawing/2014/main" id="{92BF4CC0-DA88-4C2D-9F93-9BAFFE4D7976}"/>
              </a:ext>
            </a:extLst>
          </p:cNvPr>
          <p:cNvSpPr>
            <a:spLocks/>
          </p:cNvSpPr>
          <p:nvPr/>
        </p:nvSpPr>
        <p:spPr bwMode="auto">
          <a:xfrm>
            <a:off x="9496840" y="3320060"/>
            <a:ext cx="1855586" cy="938784"/>
          </a:xfrm>
          <a:custGeom>
            <a:avLst/>
            <a:gdLst>
              <a:gd name="T0" fmla="*/ 377 w 534"/>
              <a:gd name="T1" fmla="*/ 168 h 270"/>
              <a:gd name="T2" fmla="*/ 326 w 534"/>
              <a:gd name="T3" fmla="*/ 222 h 270"/>
              <a:gd name="T4" fmla="*/ 236 w 534"/>
              <a:gd name="T5" fmla="*/ 269 h 270"/>
              <a:gd name="T6" fmla="*/ 8 w 534"/>
              <a:gd name="T7" fmla="*/ 269 h 270"/>
              <a:gd name="T8" fmla="*/ 0 w 534"/>
              <a:gd name="T9" fmla="*/ 269 h 270"/>
              <a:gd name="T10" fmla="*/ 77 w 534"/>
              <a:gd name="T11" fmla="*/ 233 h 270"/>
              <a:gd name="T12" fmla="*/ 284 w 534"/>
              <a:gd name="T13" fmla="*/ 0 h 270"/>
              <a:gd name="T14" fmla="*/ 377 w 534"/>
              <a:gd name="T15" fmla="*/ 0 h 270"/>
              <a:gd name="T16" fmla="*/ 534 w 534"/>
              <a:gd name="T17" fmla="*/ 0 h 270"/>
              <a:gd name="T18" fmla="*/ 377 w 534"/>
              <a:gd name="T19" fmla="*/ 168 h 2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34" h="270">
                <a:moveTo>
                  <a:pt x="377" y="168"/>
                </a:moveTo>
                <a:cubicBezTo>
                  <a:pt x="356" y="191"/>
                  <a:pt x="338" y="211"/>
                  <a:pt x="326" y="222"/>
                </a:cubicBezTo>
                <a:cubicBezTo>
                  <a:pt x="279" y="269"/>
                  <a:pt x="277" y="269"/>
                  <a:pt x="236" y="269"/>
                </a:cubicBezTo>
                <a:cubicBezTo>
                  <a:pt x="8" y="269"/>
                  <a:pt x="8" y="269"/>
                  <a:pt x="8" y="269"/>
                </a:cubicBezTo>
                <a:cubicBezTo>
                  <a:pt x="5" y="269"/>
                  <a:pt x="2" y="269"/>
                  <a:pt x="0" y="269"/>
                </a:cubicBezTo>
                <a:cubicBezTo>
                  <a:pt x="1" y="269"/>
                  <a:pt x="36" y="270"/>
                  <a:pt x="77" y="233"/>
                </a:cubicBezTo>
                <a:cubicBezTo>
                  <a:pt x="147" y="170"/>
                  <a:pt x="284" y="0"/>
                  <a:pt x="284" y="0"/>
                </a:cubicBezTo>
                <a:cubicBezTo>
                  <a:pt x="377" y="0"/>
                  <a:pt x="377" y="0"/>
                  <a:pt x="377" y="0"/>
                </a:cubicBezTo>
                <a:cubicBezTo>
                  <a:pt x="534" y="0"/>
                  <a:pt x="534" y="0"/>
                  <a:pt x="534" y="0"/>
                </a:cubicBezTo>
                <a:cubicBezTo>
                  <a:pt x="534" y="0"/>
                  <a:pt x="442" y="97"/>
                  <a:pt x="377" y="168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BFC8901-9781-460B-A63B-9E32588BB9F5}"/>
              </a:ext>
            </a:extLst>
          </p:cNvPr>
          <p:cNvSpPr txBox="1"/>
          <p:nvPr/>
        </p:nvSpPr>
        <p:spPr>
          <a:xfrm rot="18673421">
            <a:off x="1800982" y="3522722"/>
            <a:ext cx="518091" cy="30677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IN" b="1" dirty="0">
                <a:solidFill>
                  <a:schemeClr val="bg1"/>
                </a:solidFill>
              </a:rPr>
              <a:t>01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A9B9377-A72A-4E14-A315-CAB18A2A53F0}"/>
              </a:ext>
            </a:extLst>
          </p:cNvPr>
          <p:cNvSpPr txBox="1"/>
          <p:nvPr/>
        </p:nvSpPr>
        <p:spPr>
          <a:xfrm rot="18673421">
            <a:off x="3914595" y="3522722"/>
            <a:ext cx="518091" cy="30677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IN" b="1" dirty="0">
                <a:solidFill>
                  <a:schemeClr val="bg1"/>
                </a:solidFill>
              </a:rPr>
              <a:t>02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F4D66CE-C1BD-402D-81EC-FDC60980D24A}"/>
              </a:ext>
            </a:extLst>
          </p:cNvPr>
          <p:cNvSpPr txBox="1"/>
          <p:nvPr/>
        </p:nvSpPr>
        <p:spPr>
          <a:xfrm rot="18673421">
            <a:off x="6080673" y="3522723"/>
            <a:ext cx="518091" cy="30677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IN" b="1" dirty="0">
                <a:solidFill>
                  <a:schemeClr val="bg1"/>
                </a:solidFill>
              </a:rPr>
              <a:t>03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EFA5945-E581-4770-8607-A7D2E758A379}"/>
              </a:ext>
            </a:extLst>
          </p:cNvPr>
          <p:cNvSpPr txBox="1"/>
          <p:nvPr/>
        </p:nvSpPr>
        <p:spPr>
          <a:xfrm rot="18673421">
            <a:off x="8194286" y="3522723"/>
            <a:ext cx="518091" cy="30677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IN" b="1" dirty="0">
                <a:solidFill>
                  <a:schemeClr val="bg1"/>
                </a:solidFill>
              </a:rPr>
              <a:t>04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141A24A-5D9F-4994-A6A2-9C8D29FB8C51}"/>
              </a:ext>
            </a:extLst>
          </p:cNvPr>
          <p:cNvSpPr txBox="1"/>
          <p:nvPr/>
        </p:nvSpPr>
        <p:spPr>
          <a:xfrm rot="18673421">
            <a:off x="10346358" y="3522723"/>
            <a:ext cx="518091" cy="30677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IN" b="1" dirty="0">
                <a:solidFill>
                  <a:schemeClr val="bg1"/>
                </a:solidFill>
              </a:rPr>
              <a:t>05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AD9D5CF-A751-4FC3-A8AB-A613BF89490F}"/>
              </a:ext>
            </a:extLst>
          </p:cNvPr>
          <p:cNvSpPr txBox="1"/>
          <p:nvPr/>
        </p:nvSpPr>
        <p:spPr>
          <a:xfrm rot="16200000">
            <a:off x="378505" y="3027637"/>
            <a:ext cx="1327188" cy="614566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algn="ctr"/>
            <a:r>
              <a:rPr lang="sk-SK" sz="1600" b="1" dirty="0">
                <a:solidFill>
                  <a:schemeClr val="accent5"/>
                </a:solidFill>
              </a:rPr>
              <a:t>KOMPONENT</a:t>
            </a:r>
            <a:endParaRPr lang="en-IN" sz="1600" b="1" dirty="0">
              <a:solidFill>
                <a:schemeClr val="accent5"/>
              </a:solidFill>
            </a:endParaRPr>
          </a:p>
          <a:p>
            <a:pPr algn="ctr"/>
            <a:r>
              <a:rPr lang="sk-SK" sz="1600" dirty="0" smtClean="0"/>
              <a:t>Územné plánovanie</a:t>
            </a:r>
            <a:endParaRPr lang="en-IN" sz="1600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CB15263-9E57-47DD-8CE6-5C6759C64C38}"/>
              </a:ext>
            </a:extLst>
          </p:cNvPr>
          <p:cNvSpPr txBox="1"/>
          <p:nvPr/>
        </p:nvSpPr>
        <p:spPr>
          <a:xfrm rot="16200000">
            <a:off x="2557261" y="3027637"/>
            <a:ext cx="1327188" cy="614566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algn="ctr"/>
            <a:r>
              <a:rPr lang="sk-SK" sz="1600" b="1" dirty="0">
                <a:solidFill>
                  <a:schemeClr val="accent5"/>
                </a:solidFill>
              </a:rPr>
              <a:t>KOMPONENT</a:t>
            </a:r>
            <a:endParaRPr lang="en-IN" sz="1600" b="1" dirty="0">
              <a:solidFill>
                <a:schemeClr val="accent5"/>
              </a:solidFill>
            </a:endParaRPr>
          </a:p>
          <a:p>
            <a:pPr algn="ctr"/>
            <a:r>
              <a:rPr lang="sk-SK" sz="1600" dirty="0" smtClean="0"/>
              <a:t>Výstavba</a:t>
            </a:r>
            <a:endParaRPr lang="en-IN" sz="1600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A428807-A70C-40C5-9FF6-74855319F2CB}"/>
              </a:ext>
            </a:extLst>
          </p:cNvPr>
          <p:cNvSpPr txBox="1"/>
          <p:nvPr/>
        </p:nvSpPr>
        <p:spPr>
          <a:xfrm rot="16200000">
            <a:off x="4690861" y="3027637"/>
            <a:ext cx="1327188" cy="614566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algn="ctr"/>
            <a:r>
              <a:rPr lang="sk-SK" sz="1600" b="1" dirty="0">
                <a:solidFill>
                  <a:schemeClr val="accent5"/>
                </a:solidFill>
              </a:rPr>
              <a:t>KOMPONENT</a:t>
            </a:r>
            <a:endParaRPr lang="en-IN" sz="1600" b="1" dirty="0">
              <a:solidFill>
                <a:schemeClr val="accent5"/>
              </a:solidFill>
            </a:endParaRPr>
          </a:p>
          <a:p>
            <a:pPr algn="ctr"/>
            <a:r>
              <a:rPr lang="sk-SK" sz="1600" dirty="0" smtClean="0"/>
              <a:t>Informačný systém</a:t>
            </a:r>
            <a:endParaRPr lang="en-IN" sz="1600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A87879D0-3D5E-4D2F-B655-23466B932101}"/>
              </a:ext>
            </a:extLst>
          </p:cNvPr>
          <p:cNvSpPr txBox="1"/>
          <p:nvPr/>
        </p:nvSpPr>
        <p:spPr>
          <a:xfrm rot="16200000">
            <a:off x="6768017" y="3027637"/>
            <a:ext cx="1327188" cy="614566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algn="ctr"/>
            <a:r>
              <a:rPr lang="sk-SK" sz="1600" b="1" dirty="0">
                <a:solidFill>
                  <a:schemeClr val="accent5"/>
                </a:solidFill>
              </a:rPr>
              <a:t>KOMPONENT</a:t>
            </a:r>
            <a:endParaRPr lang="en-IN" sz="1600" b="1" dirty="0">
              <a:solidFill>
                <a:schemeClr val="accent5"/>
              </a:solidFill>
            </a:endParaRPr>
          </a:p>
          <a:p>
            <a:pPr algn="ctr"/>
            <a:r>
              <a:rPr lang="sk-SK" sz="1600" dirty="0" smtClean="0"/>
              <a:t>Digitalizácia</a:t>
            </a:r>
            <a:endParaRPr lang="en-IN" sz="1600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BA83315-A0DD-41A7-830E-6951F37CCD4E}"/>
              </a:ext>
            </a:extLst>
          </p:cNvPr>
          <p:cNvSpPr txBox="1"/>
          <p:nvPr/>
        </p:nvSpPr>
        <p:spPr>
          <a:xfrm rot="16200000">
            <a:off x="8958061" y="3027637"/>
            <a:ext cx="1327188" cy="614566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algn="ctr"/>
            <a:r>
              <a:rPr lang="sk-SK" sz="1600" b="1" dirty="0" smtClean="0">
                <a:solidFill>
                  <a:schemeClr val="accent5"/>
                </a:solidFill>
              </a:rPr>
              <a:t>KOMPONENT</a:t>
            </a:r>
            <a:endParaRPr lang="en-IN" sz="1600" b="1" dirty="0">
              <a:solidFill>
                <a:schemeClr val="accent5"/>
              </a:solidFill>
            </a:endParaRPr>
          </a:p>
          <a:p>
            <a:pPr algn="ctr"/>
            <a:r>
              <a:rPr lang="sk-SK" sz="1600" dirty="0" smtClean="0"/>
              <a:t>Plná prevádzka</a:t>
            </a:r>
            <a:endParaRPr lang="en-IN" sz="1600" dirty="0"/>
          </a:p>
        </p:txBody>
      </p:sp>
      <p:grpSp>
        <p:nvGrpSpPr>
          <p:cNvPr id="74" name="Group 3"/>
          <p:cNvGrpSpPr/>
          <p:nvPr/>
        </p:nvGrpSpPr>
        <p:grpSpPr>
          <a:xfrm>
            <a:off x="7148312" y="4208691"/>
            <a:ext cx="2396372" cy="2113922"/>
            <a:chOff x="5156896" y="955433"/>
            <a:chExt cx="2396372" cy="2113922"/>
          </a:xfrm>
        </p:grpSpPr>
        <p:sp>
          <p:nvSpPr>
            <p:cNvPr id="76" name="Rectangle 5"/>
            <p:cNvSpPr/>
            <p:nvPr/>
          </p:nvSpPr>
          <p:spPr>
            <a:xfrm rot="21189895" flipH="1">
              <a:off x="5156896" y="2386558"/>
              <a:ext cx="1108160" cy="682797"/>
            </a:xfrm>
            <a:prstGeom prst="rect">
              <a:avLst/>
            </a:prstGeom>
            <a:ln>
              <a:noFill/>
            </a:ln>
            <a:effectLst>
              <a:outerShdw blurRad="190500" dir="13500000" sy="23000" kx="1200000" algn="br" rotWithShape="0">
                <a:prstClr val="black">
                  <a:alpha val="52000"/>
                </a:prstClr>
              </a:outerShdw>
            </a:effectLst>
            <a:scene3d>
              <a:camera prst="perspectiveRelaxed" fov="7200000">
                <a:rot lat="18840000" lon="0" rev="0"/>
              </a:camera>
              <a:lightRig rig="threePt" dir="t"/>
            </a:scene3d>
            <a:sp3d>
              <a:bevelT w="0" h="635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Down Arrow 6"/>
            <p:cNvSpPr/>
            <p:nvPr/>
          </p:nvSpPr>
          <p:spPr>
            <a:xfrm rot="13341309" flipH="1">
              <a:off x="6117591" y="955433"/>
              <a:ext cx="1435677" cy="1981200"/>
            </a:xfrm>
            <a:prstGeom prst="downArrow">
              <a:avLst/>
            </a:prstGeom>
            <a:ln>
              <a:noFill/>
            </a:ln>
            <a:scene3d>
              <a:camera prst="perspectiveHeroicExtremeLeftFacing" fov="7200000">
                <a:rot lat="21431401" lon="18298896" rev="45206"/>
              </a:camera>
              <a:lightRig rig="threePt" dir="t"/>
            </a:scene3d>
            <a:sp3d prstMaterial="plastic">
              <a:bevelT w="0" h="635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9" name="Grafický objekt 8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4633" y="1694"/>
            <a:ext cx="1708551" cy="77266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Kosodĺžnik 10"/>
          <p:cNvSpPr/>
          <p:nvPr/>
        </p:nvSpPr>
        <p:spPr>
          <a:xfrm>
            <a:off x="4417831" y="5724932"/>
            <a:ext cx="1302098" cy="668606"/>
          </a:xfrm>
          <a:prstGeom prst="parallelogram">
            <a:avLst/>
          </a:prstGeom>
          <a:ln>
            <a:noFill/>
          </a:ln>
          <a:effectLst>
            <a:outerShdw blurRad="190500" dir="13500000" sy="23000" kx="1200000" algn="br" rotWithShape="0">
              <a:prstClr val="black">
                <a:alpha val="52000"/>
              </a:prstClr>
            </a:outerShdw>
          </a:effectLst>
          <a:scene3d>
            <a:camera prst="perspectiveRelaxed" fov="0">
              <a:rot lat="18600000" lon="0" rev="0"/>
            </a:camera>
            <a:lightRig rig="threePt" dir="t"/>
          </a:scene3d>
          <a:sp3d>
            <a:bevelT w="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63" name="Kosodĺžnik 162"/>
          <p:cNvSpPr/>
          <p:nvPr/>
        </p:nvSpPr>
        <p:spPr>
          <a:xfrm>
            <a:off x="3621905" y="5724932"/>
            <a:ext cx="893087" cy="668606"/>
          </a:xfrm>
          <a:prstGeom prst="parallelogram">
            <a:avLst/>
          </a:prstGeom>
          <a:ln>
            <a:noFill/>
          </a:ln>
          <a:effectLst>
            <a:outerShdw blurRad="190500" dir="13500000" sy="23000" kx="1200000" algn="br" rotWithShape="0">
              <a:prstClr val="black">
                <a:alpha val="52000"/>
              </a:prstClr>
            </a:outerShdw>
          </a:effectLst>
          <a:scene3d>
            <a:camera prst="perspectiveRelaxed" fov="0">
              <a:rot lat="18600000" lon="0" rev="0"/>
            </a:camera>
            <a:lightRig rig="threePt" dir="t"/>
          </a:scene3d>
          <a:sp3d>
            <a:bevelT w="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64" name="Kosodĺžnik 163"/>
          <p:cNvSpPr/>
          <p:nvPr/>
        </p:nvSpPr>
        <p:spPr>
          <a:xfrm>
            <a:off x="3139680" y="5724932"/>
            <a:ext cx="574489" cy="668606"/>
          </a:xfrm>
          <a:prstGeom prst="parallelogram">
            <a:avLst/>
          </a:prstGeom>
          <a:ln>
            <a:noFill/>
          </a:ln>
          <a:effectLst>
            <a:outerShdw blurRad="190500" dir="13500000" sy="23000" kx="1200000" algn="br" rotWithShape="0">
              <a:prstClr val="black">
                <a:alpha val="52000"/>
              </a:prstClr>
            </a:outerShdw>
          </a:effectLst>
          <a:scene3d>
            <a:camera prst="perspectiveRelaxed" fov="0">
              <a:rot lat="18600000" lon="0" rev="0"/>
            </a:camera>
            <a:lightRig rig="threePt" dir="t"/>
          </a:scene3d>
          <a:sp3d>
            <a:bevelT w="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66" name="Kosodĺžnik 165"/>
          <p:cNvSpPr/>
          <p:nvPr/>
        </p:nvSpPr>
        <p:spPr>
          <a:xfrm>
            <a:off x="2774183" y="5724932"/>
            <a:ext cx="446671" cy="668606"/>
          </a:xfrm>
          <a:prstGeom prst="parallelogram">
            <a:avLst/>
          </a:prstGeom>
          <a:ln>
            <a:noFill/>
          </a:ln>
          <a:effectLst>
            <a:outerShdw blurRad="190500" dir="13500000" sy="23000" kx="1200000" algn="br" rotWithShape="0">
              <a:prstClr val="black">
                <a:alpha val="52000"/>
              </a:prstClr>
            </a:outerShdw>
          </a:effectLst>
          <a:scene3d>
            <a:camera prst="perspectiveRelaxed" fov="0">
              <a:rot lat="18600000" lon="0" rev="0"/>
            </a:camera>
            <a:lightRig rig="threePt" dir="t"/>
          </a:scene3d>
          <a:sp3d>
            <a:bevelT w="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81" name="Ovál 80"/>
          <p:cNvSpPr/>
          <p:nvPr/>
        </p:nvSpPr>
        <p:spPr>
          <a:xfrm rot="3033495">
            <a:off x="5692675" y="3142889"/>
            <a:ext cx="270245" cy="274006"/>
          </a:xfrm>
          <a:prstGeom prst="ellipse">
            <a:avLst/>
          </a:prstGeom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3" name="Ovál 12"/>
          <p:cNvSpPr/>
          <p:nvPr/>
        </p:nvSpPr>
        <p:spPr>
          <a:xfrm>
            <a:off x="-3483904" y="-2868618"/>
            <a:ext cx="18291284" cy="11914242"/>
          </a:xfrm>
          <a:prstGeom prst="ellipse">
            <a:avLst/>
          </a:prstGeom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8641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2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2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60"/>
                            </p:stCondLst>
                            <p:childTnLst>
                              <p:par>
                                <p:cTn id="16" presetID="54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8098E-7 -1.11111E-6 C 0.00469 -0.01528 0.02097 -0.03009 0.02683 -0.03009 C 0.06317 -0.03009 0.10068 0.20648 0.10068 0.44306 C 0.10068 0.32384 0.1193 0.20648 0.13688 0.20648 C 0.15564 0.20648 0.17322 0.32546 0.17322 0.44306 C 0.17322 0.38426 0.18247 0.32384 0.19185 0.32384 C 0.20122 0.32384 0.2106 0.38241 0.2106 0.44306 C 0.2106 0.41273 0.21529 0.38426 0.21985 0.38426 C 0.22454 0.38426 0.22923 0.41435 0.22923 0.44306 C 0.22923 0.42755 0.23144 0.41273 0.23391 0.41273 C 0.23509 0.41273 0.2386 0.42801 0.2386 0.44306 C 0.2386 0.43542 0.23991 0.42755 0.24095 0.42755 C 0.24095 0.4294 0.24316 0.43495 0.24316 0.44306 C 0.24316 0.43889 0.24316 0.43542 0.24433 0.43542 C 0.24433 0.43727 0.24564 0.43935 0.24564 0.44306 C 0.24564 0.4412 0.24564 0.43889 0.24564 0.43727 C 0.24681 0.43727 0.24681 0.43889 0.24681 0.4412 C 0.24811 0.4412 0.24811 0.43935 0.24811 0.43727 C 0.24941 0.43727 0.24941 0.43889 0.24941 0.4412 " pathEditMode="relative" rAng="0" ptsTypes="AAAAAAAAAAAAAAAAAAA">
                                      <p:cBhvr>
                                        <p:cTn id="17" dur="1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64" y="2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6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6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25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50"/>
                            </p:stCondLst>
                            <p:childTnLst>
                              <p:par>
                                <p:cTn id="1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25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"/>
                            </p:stCondLst>
                            <p:childTnLst>
                              <p:par>
                                <p:cTn id="1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25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750"/>
                            </p:stCondLst>
                            <p:childTnLst>
                              <p:par>
                                <p:cTn id="1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000"/>
                            </p:stCondLst>
                            <p:childTnLst>
                              <p:par>
                                <p:cTn id="1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5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250"/>
                            </p:stCondLst>
                            <p:childTnLst>
                              <p:par>
                                <p:cTn id="1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42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942 0.4412 L 0.24942 0.49074 " pathEditMode="relative" rAng="0" ptsTypes="AA">
                                      <p:cBhvr>
                                        <p:cTn id="138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477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64" presetClass="path" presetSubtype="0" accel="50000" decel="5000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941 0.49074 L 0.24837 0.3787 " pathEditMode="relative" rAng="0" ptsTypes="AA">
                                      <p:cBhvr>
                                        <p:cTn id="140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5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500"/>
                            </p:stCondLst>
                            <p:childTnLst>
                              <p:par>
                                <p:cTn id="142" presetID="42" presetClass="path" presetSubtype="0" accel="50000" decel="50000" fill="hold" grpId="8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837 0.3787 L 0.24941 0.44121 " pathEditMode="relative" rAng="0" ptsTypes="AA">
                                      <p:cBhvr>
                                        <p:cTn id="14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000"/>
                            </p:stCondLst>
                            <p:childTnLst>
                              <p:par>
                                <p:cTn id="145" presetID="42" presetClass="path" presetSubtype="0" accel="50000" decel="50000" fill="hold" grpId="9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941 0.4412 L 0.24941 0.49074 " pathEditMode="relative" rAng="0" ptsTypes="AA">
                                      <p:cBhvr>
                                        <p:cTn id="14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2500"/>
                            </p:stCondLst>
                            <p:childTnLst>
                              <p:par>
                                <p:cTn id="148" presetID="64" presetClass="path" presetSubtype="0" accel="50000" decel="50000" fill="hold" grpId="1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941 0.49074 L 0.25397 0.14607 " pathEditMode="relative" rAng="0" ptsTypes="AA">
                                      <p:cBhvr>
                                        <p:cTn id="14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" y="-17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3500"/>
                            </p:stCondLst>
                            <p:childTnLst>
                              <p:par>
                                <p:cTn id="151" presetID="6" presetClass="emph" presetSubtype="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2" dur="1500" fill="hold"/>
                                        <p:tgtEl>
                                          <p:spTgt spid="81"/>
                                        </p:tgtEl>
                                      </p:cBhvr>
                                      <p:by x="9900000" y="99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" grpId="0" animBg="1"/>
      <p:bldP spid="19" grpId="0" animBg="1"/>
      <p:bldP spid="22" grpId="0" animBg="1"/>
      <p:bldP spid="25" grpId="0" animBg="1"/>
      <p:bldP spid="28" grpId="0" animBg="1"/>
      <p:bldP spid="31" grpId="0" animBg="1"/>
      <p:bldP spid="2" grpId="0"/>
      <p:bldP spid="3" grpId="0" animBg="1"/>
      <p:bldP spid="20" grpId="0" animBg="1"/>
      <p:bldP spid="21" grpId="0" animBg="1"/>
      <p:bldP spid="23" grpId="0" animBg="1"/>
      <p:bldP spid="24" grpId="0" animBg="1"/>
      <p:bldP spid="26" grpId="0" animBg="1"/>
      <p:bldP spid="27" grpId="0" animBg="1"/>
      <p:bldP spid="29" grpId="0" animBg="1"/>
      <p:bldP spid="30" grpId="0" animBg="1"/>
      <p:bldP spid="32" grpId="0" animBg="1"/>
      <p:bldP spid="33" grpId="0" animBg="1"/>
      <p:bldP spid="40" grpId="0"/>
      <p:bldP spid="42" grpId="0"/>
      <p:bldP spid="44" grpId="0"/>
      <p:bldP spid="46" grpId="0"/>
      <p:bldP spid="48" grpId="0"/>
      <p:bldP spid="57" grpId="0"/>
      <p:bldP spid="58" grpId="0"/>
      <p:bldP spid="59" grpId="0"/>
      <p:bldP spid="60" grpId="0"/>
      <p:bldP spid="61" grpId="0"/>
      <p:bldP spid="11" grpId="0" animBg="1"/>
      <p:bldP spid="163" grpId="0" animBg="1"/>
      <p:bldP spid="164" grpId="0" animBg="1" autoUpdateAnimBg="0"/>
      <p:bldP spid="166" grpId="0" animBg="1"/>
      <p:bldP spid="81" grpId="0" animBg="1"/>
      <p:bldP spid="81" grpId="3" animBg="1"/>
      <p:bldP spid="81" grpId="4" animBg="1"/>
      <p:bldP spid="81" grpId="6" animBg="1"/>
      <p:bldP spid="81" grpId="7" animBg="1"/>
      <p:bldP spid="81" grpId="8" animBg="1"/>
      <p:bldP spid="81" grpId="9" animBg="1"/>
      <p:bldP spid="81" grpId="1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5">
            <a:extLst>
              <a:ext uri="{FF2B5EF4-FFF2-40B4-BE49-F238E27FC236}">
                <a16:creationId xmlns:a16="http://schemas.microsoft.com/office/drawing/2014/main" id="{20DF0934-9E5B-4212-99F6-CCF22776C956}"/>
              </a:ext>
            </a:extLst>
          </p:cNvPr>
          <p:cNvSpPr>
            <a:spLocks/>
          </p:cNvSpPr>
          <p:nvPr/>
        </p:nvSpPr>
        <p:spPr bwMode="auto">
          <a:xfrm>
            <a:off x="405780" y="188690"/>
            <a:ext cx="1455421" cy="1296045"/>
          </a:xfrm>
          <a:custGeom>
            <a:avLst/>
            <a:gdLst>
              <a:gd name="T0" fmla="*/ 427 w 443"/>
              <a:gd name="T1" fmla="*/ 236 h 540"/>
              <a:gd name="T2" fmla="*/ 177 w 443"/>
              <a:gd name="T3" fmla="*/ 0 h 540"/>
              <a:gd name="T4" fmla="*/ 80 w 443"/>
              <a:gd name="T5" fmla="*/ 0 h 540"/>
              <a:gd name="T6" fmla="*/ 0 w 443"/>
              <a:gd name="T7" fmla="*/ 80 h 540"/>
              <a:gd name="T8" fmla="*/ 0 w 443"/>
              <a:gd name="T9" fmla="*/ 460 h 540"/>
              <a:gd name="T10" fmla="*/ 80 w 443"/>
              <a:gd name="T11" fmla="*/ 540 h 540"/>
              <a:gd name="T12" fmla="*/ 219 w 443"/>
              <a:gd name="T13" fmla="*/ 540 h 540"/>
              <a:gd name="T14" fmla="*/ 443 w 443"/>
              <a:gd name="T15" fmla="*/ 271 h 540"/>
              <a:gd name="T16" fmla="*/ 427 w 443"/>
              <a:gd name="T17" fmla="*/ 236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43" h="540">
                <a:moveTo>
                  <a:pt x="427" y="236"/>
                </a:moveTo>
                <a:cubicBezTo>
                  <a:pt x="177" y="0"/>
                  <a:pt x="177" y="0"/>
                  <a:pt x="177" y="0"/>
                </a:cubicBezTo>
                <a:cubicBezTo>
                  <a:pt x="80" y="0"/>
                  <a:pt x="80" y="0"/>
                  <a:pt x="80" y="0"/>
                </a:cubicBezTo>
                <a:cubicBezTo>
                  <a:pt x="36" y="0"/>
                  <a:pt x="0" y="36"/>
                  <a:pt x="0" y="80"/>
                </a:cubicBezTo>
                <a:cubicBezTo>
                  <a:pt x="0" y="460"/>
                  <a:pt x="0" y="460"/>
                  <a:pt x="0" y="460"/>
                </a:cubicBezTo>
                <a:cubicBezTo>
                  <a:pt x="0" y="505"/>
                  <a:pt x="36" y="540"/>
                  <a:pt x="80" y="540"/>
                </a:cubicBezTo>
                <a:cubicBezTo>
                  <a:pt x="219" y="540"/>
                  <a:pt x="219" y="540"/>
                  <a:pt x="219" y="540"/>
                </a:cubicBezTo>
                <a:cubicBezTo>
                  <a:pt x="443" y="271"/>
                  <a:pt x="443" y="271"/>
                  <a:pt x="443" y="271"/>
                </a:cubicBezTo>
                <a:lnTo>
                  <a:pt x="427" y="236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9D416A96-8680-4652-B3D0-D50F8865781B}"/>
              </a:ext>
            </a:extLst>
          </p:cNvPr>
          <p:cNvSpPr/>
          <p:nvPr/>
        </p:nvSpPr>
        <p:spPr>
          <a:xfrm>
            <a:off x="189756" y="332656"/>
            <a:ext cx="7611835" cy="10081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Obdĺžnik 5"/>
          <p:cNvSpPr/>
          <p:nvPr/>
        </p:nvSpPr>
        <p:spPr>
          <a:xfrm>
            <a:off x="1985061" y="485661"/>
            <a:ext cx="569809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4000" b="1" dirty="0" smtClean="0">
                <a:solidFill>
                  <a:schemeClr val="accent5">
                    <a:lumMod val="75000"/>
                  </a:schemeClr>
                </a:solidFill>
              </a:rPr>
              <a:t>ÚZEMNÉ PLÁNOVANIE</a:t>
            </a:r>
            <a:endParaRPr lang="sk-SK" sz="4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Freeform 6">
            <a:extLst>
              <a:ext uri="{FF2B5EF4-FFF2-40B4-BE49-F238E27FC236}">
                <a16:creationId xmlns:a16="http://schemas.microsoft.com/office/drawing/2014/main" id="{C0C61894-60E9-4118-8734-77FEECD42003}"/>
              </a:ext>
            </a:extLst>
          </p:cNvPr>
          <p:cNvSpPr>
            <a:spLocks/>
          </p:cNvSpPr>
          <p:nvPr/>
        </p:nvSpPr>
        <p:spPr bwMode="auto">
          <a:xfrm>
            <a:off x="777547" y="188690"/>
            <a:ext cx="1207514" cy="650839"/>
          </a:xfrm>
          <a:custGeom>
            <a:avLst/>
            <a:gdLst>
              <a:gd name="T0" fmla="*/ 377 w 534"/>
              <a:gd name="T1" fmla="*/ 103 h 272"/>
              <a:gd name="T2" fmla="*/ 326 w 534"/>
              <a:gd name="T3" fmla="*/ 48 h 272"/>
              <a:gd name="T4" fmla="*/ 236 w 534"/>
              <a:gd name="T5" fmla="*/ 1 h 272"/>
              <a:gd name="T6" fmla="*/ 8 w 534"/>
              <a:gd name="T7" fmla="*/ 1 h 272"/>
              <a:gd name="T8" fmla="*/ 0 w 534"/>
              <a:gd name="T9" fmla="*/ 2 h 272"/>
              <a:gd name="T10" fmla="*/ 77 w 534"/>
              <a:gd name="T11" fmla="*/ 37 h 272"/>
              <a:gd name="T12" fmla="*/ 284 w 534"/>
              <a:gd name="T13" fmla="*/ 272 h 272"/>
              <a:gd name="T14" fmla="*/ 377 w 534"/>
              <a:gd name="T15" fmla="*/ 272 h 272"/>
              <a:gd name="T16" fmla="*/ 534 w 534"/>
              <a:gd name="T17" fmla="*/ 272 h 272"/>
              <a:gd name="T18" fmla="*/ 377 w 534"/>
              <a:gd name="T19" fmla="*/ 103 h 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34" h="272">
                <a:moveTo>
                  <a:pt x="377" y="103"/>
                </a:moveTo>
                <a:cubicBezTo>
                  <a:pt x="356" y="79"/>
                  <a:pt x="338" y="60"/>
                  <a:pt x="326" y="48"/>
                </a:cubicBezTo>
                <a:cubicBezTo>
                  <a:pt x="279" y="1"/>
                  <a:pt x="277" y="1"/>
                  <a:pt x="236" y="1"/>
                </a:cubicBezTo>
                <a:cubicBezTo>
                  <a:pt x="8" y="1"/>
                  <a:pt x="8" y="1"/>
                  <a:pt x="8" y="1"/>
                </a:cubicBezTo>
                <a:cubicBezTo>
                  <a:pt x="5" y="1"/>
                  <a:pt x="2" y="1"/>
                  <a:pt x="0" y="2"/>
                </a:cubicBezTo>
                <a:cubicBezTo>
                  <a:pt x="1" y="2"/>
                  <a:pt x="36" y="0"/>
                  <a:pt x="77" y="37"/>
                </a:cubicBezTo>
                <a:cubicBezTo>
                  <a:pt x="147" y="100"/>
                  <a:pt x="284" y="272"/>
                  <a:pt x="284" y="272"/>
                </a:cubicBezTo>
                <a:cubicBezTo>
                  <a:pt x="377" y="272"/>
                  <a:pt x="377" y="272"/>
                  <a:pt x="377" y="272"/>
                </a:cubicBezTo>
                <a:cubicBezTo>
                  <a:pt x="534" y="272"/>
                  <a:pt x="534" y="272"/>
                  <a:pt x="534" y="272"/>
                </a:cubicBezTo>
                <a:cubicBezTo>
                  <a:pt x="534" y="272"/>
                  <a:pt x="442" y="174"/>
                  <a:pt x="377" y="10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5" name="Freeform 7">
            <a:extLst>
              <a:ext uri="{FF2B5EF4-FFF2-40B4-BE49-F238E27FC236}">
                <a16:creationId xmlns:a16="http://schemas.microsoft.com/office/drawing/2014/main" id="{5A849246-783E-47DD-89ED-083CE9D0FB13}"/>
              </a:ext>
            </a:extLst>
          </p:cNvPr>
          <p:cNvSpPr>
            <a:spLocks/>
          </p:cNvSpPr>
          <p:nvPr/>
        </p:nvSpPr>
        <p:spPr bwMode="auto">
          <a:xfrm>
            <a:off x="777547" y="839082"/>
            <a:ext cx="1207514" cy="645504"/>
          </a:xfrm>
          <a:custGeom>
            <a:avLst/>
            <a:gdLst>
              <a:gd name="T0" fmla="*/ 377 w 534"/>
              <a:gd name="T1" fmla="*/ 168 h 270"/>
              <a:gd name="T2" fmla="*/ 326 w 534"/>
              <a:gd name="T3" fmla="*/ 222 h 270"/>
              <a:gd name="T4" fmla="*/ 236 w 534"/>
              <a:gd name="T5" fmla="*/ 269 h 270"/>
              <a:gd name="T6" fmla="*/ 8 w 534"/>
              <a:gd name="T7" fmla="*/ 269 h 270"/>
              <a:gd name="T8" fmla="*/ 0 w 534"/>
              <a:gd name="T9" fmla="*/ 269 h 270"/>
              <a:gd name="T10" fmla="*/ 77 w 534"/>
              <a:gd name="T11" fmla="*/ 233 h 270"/>
              <a:gd name="T12" fmla="*/ 284 w 534"/>
              <a:gd name="T13" fmla="*/ 0 h 270"/>
              <a:gd name="T14" fmla="*/ 377 w 534"/>
              <a:gd name="T15" fmla="*/ 0 h 270"/>
              <a:gd name="T16" fmla="*/ 534 w 534"/>
              <a:gd name="T17" fmla="*/ 0 h 270"/>
              <a:gd name="T18" fmla="*/ 377 w 534"/>
              <a:gd name="T19" fmla="*/ 168 h 2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34" h="270">
                <a:moveTo>
                  <a:pt x="377" y="168"/>
                </a:moveTo>
                <a:cubicBezTo>
                  <a:pt x="356" y="191"/>
                  <a:pt x="338" y="211"/>
                  <a:pt x="326" y="222"/>
                </a:cubicBezTo>
                <a:cubicBezTo>
                  <a:pt x="279" y="269"/>
                  <a:pt x="277" y="269"/>
                  <a:pt x="236" y="269"/>
                </a:cubicBezTo>
                <a:cubicBezTo>
                  <a:pt x="8" y="269"/>
                  <a:pt x="8" y="269"/>
                  <a:pt x="8" y="269"/>
                </a:cubicBezTo>
                <a:cubicBezTo>
                  <a:pt x="5" y="269"/>
                  <a:pt x="2" y="269"/>
                  <a:pt x="0" y="269"/>
                </a:cubicBezTo>
                <a:cubicBezTo>
                  <a:pt x="1" y="269"/>
                  <a:pt x="36" y="270"/>
                  <a:pt x="77" y="233"/>
                </a:cubicBezTo>
                <a:cubicBezTo>
                  <a:pt x="147" y="170"/>
                  <a:pt x="284" y="0"/>
                  <a:pt x="284" y="0"/>
                </a:cubicBezTo>
                <a:cubicBezTo>
                  <a:pt x="377" y="0"/>
                  <a:pt x="377" y="0"/>
                  <a:pt x="377" y="0"/>
                </a:cubicBezTo>
                <a:cubicBezTo>
                  <a:pt x="534" y="0"/>
                  <a:pt x="534" y="0"/>
                  <a:pt x="534" y="0"/>
                </a:cubicBezTo>
                <a:cubicBezTo>
                  <a:pt x="534" y="0"/>
                  <a:pt x="442" y="97"/>
                  <a:pt x="377" y="168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1" name="TextBox 39">
            <a:extLst>
              <a:ext uri="{FF2B5EF4-FFF2-40B4-BE49-F238E27FC236}">
                <a16:creationId xmlns:a16="http://schemas.microsoft.com/office/drawing/2014/main" id="{2BFC8901-9781-460B-A63B-9E32588BB9F5}"/>
              </a:ext>
            </a:extLst>
          </p:cNvPr>
          <p:cNvSpPr txBox="1"/>
          <p:nvPr/>
        </p:nvSpPr>
        <p:spPr>
          <a:xfrm>
            <a:off x="189756" y="332507"/>
            <a:ext cx="936103" cy="1008261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IN" sz="4800" b="1" dirty="0">
                <a:solidFill>
                  <a:schemeClr val="bg1"/>
                </a:solidFill>
              </a:rPr>
              <a:t>01</a:t>
            </a:r>
          </a:p>
        </p:txBody>
      </p:sp>
      <p:pic>
        <p:nvPicPr>
          <p:cNvPr id="114" name="Grafický objekt 8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4633" y="1694"/>
            <a:ext cx="1708551" cy="772666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Zaoblený obdĺžnik 114"/>
          <p:cNvSpPr/>
          <p:nvPr/>
        </p:nvSpPr>
        <p:spPr>
          <a:xfrm>
            <a:off x="410595" y="1628552"/>
            <a:ext cx="11593288" cy="50138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600" dirty="0">
              <a:solidFill>
                <a:schemeClr val="tx1"/>
              </a:solidFill>
            </a:endParaRPr>
          </a:p>
        </p:txBody>
      </p:sp>
      <p:sp>
        <p:nvSpPr>
          <p:cNvPr id="113" name="BlokTextu 112"/>
          <p:cNvSpPr txBox="1"/>
          <p:nvPr/>
        </p:nvSpPr>
        <p:spPr>
          <a:xfrm>
            <a:off x="777547" y="2588196"/>
            <a:ext cx="11221521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sk-SK" sz="2000" dirty="0" smtClean="0"/>
              <a:t>Samosprávna kompetencia</a:t>
            </a:r>
          </a:p>
          <a:p>
            <a:endParaRPr lang="sk-SK" sz="2000" dirty="0" smtClean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sk-SK" sz="2000" dirty="0" smtClean="0"/>
              <a:t>Harmonizácia úkonov s procesom SEA</a:t>
            </a:r>
          </a:p>
          <a:p>
            <a:endParaRPr lang="sk-SK" sz="2000" dirty="0" smtClean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sk-SK" sz="2000" dirty="0" smtClean="0"/>
              <a:t>Záväzné stanovisko k rozhodnutiu o povolení stavby (§24)</a:t>
            </a:r>
          </a:p>
          <a:p>
            <a:endParaRPr lang="sk-SK" sz="2000" dirty="0" smtClean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sk-SK" sz="2000" dirty="0" smtClean="0"/>
              <a:t>Informačný systém (§25)</a:t>
            </a:r>
          </a:p>
          <a:p>
            <a:endParaRPr lang="sk-SK" sz="2000" dirty="0" smtClean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sk-SK" sz="2000" dirty="0" smtClean="0"/>
              <a:t>Stupne UPD</a:t>
            </a:r>
          </a:p>
          <a:p>
            <a:pPr marL="952393" lvl="1" indent="-342900">
              <a:buFont typeface="Wingdings" panose="05000000000000000000" pitchFamily="2" charset="2"/>
              <a:buChar char="§"/>
            </a:pPr>
            <a:r>
              <a:rPr lang="sk-SK" sz="2000" dirty="0" smtClean="0"/>
              <a:t>KUR SR, KURR, UP MR, UPO, UPZ</a:t>
            </a:r>
          </a:p>
          <a:p>
            <a:pPr lvl="1"/>
            <a:endParaRPr lang="sk-SK" sz="2000" dirty="0" smtClean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sk-SK" sz="2000" dirty="0" smtClean="0"/>
              <a:t>Zriadenie </a:t>
            </a:r>
            <a:r>
              <a:rPr lang="sk-SK" sz="2000" u="sng" dirty="0" smtClean="0"/>
              <a:t>Úradu pre územné plánovanie a výstavbu SR </a:t>
            </a:r>
            <a:r>
              <a:rPr lang="sk-SK" sz="2000" dirty="0" smtClean="0"/>
              <a:t>(§7), 01. 06. 2022. Prechod kompetencií 01/2023 a </a:t>
            </a:r>
            <a:r>
              <a:rPr lang="sk-SK" sz="2000" dirty="0" err="1" smtClean="0"/>
              <a:t>násl</a:t>
            </a:r>
            <a:r>
              <a:rPr lang="sk-SK" sz="2000" dirty="0" smtClean="0"/>
              <a:t>. 04/2024 MV SR</a:t>
            </a:r>
            <a:endParaRPr lang="sk-SK" dirty="0"/>
          </a:p>
        </p:txBody>
      </p:sp>
      <p:sp>
        <p:nvSpPr>
          <p:cNvPr id="116" name="Obdĺžnik 115"/>
          <p:cNvSpPr/>
          <p:nvPr/>
        </p:nvSpPr>
        <p:spPr>
          <a:xfrm>
            <a:off x="784771" y="2327380"/>
            <a:ext cx="1122152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sk-SK" sz="20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sk-SK" sz="2000" dirty="0"/>
              <a:t>Povinnosť obstarať a schváliť ÚPO </a:t>
            </a:r>
            <a:r>
              <a:rPr lang="sk-SK" sz="2000" u="sng" dirty="0"/>
              <a:t>do 31. marca </a:t>
            </a:r>
            <a:r>
              <a:rPr lang="sk-SK" sz="2000" u="sng" dirty="0" smtClean="0"/>
              <a:t>2032</a:t>
            </a:r>
          </a:p>
          <a:p>
            <a:endParaRPr lang="sk-SK" sz="20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sk-SK" sz="2000" dirty="0"/>
              <a:t>Proces obstarávania a prerokovania ÚPD </a:t>
            </a:r>
            <a:r>
              <a:rPr lang="sk-SK" sz="2000" dirty="0" smtClean="0"/>
              <a:t>(§28 </a:t>
            </a:r>
            <a:r>
              <a:rPr lang="sk-SK" sz="2000" dirty="0"/>
              <a:t>a </a:t>
            </a:r>
            <a:r>
              <a:rPr lang="sk-SK" sz="2000" dirty="0" err="1"/>
              <a:t>nasl</a:t>
            </a:r>
            <a:r>
              <a:rPr lang="sk-SK" sz="2000" dirty="0"/>
              <a:t>.)</a:t>
            </a:r>
          </a:p>
          <a:p>
            <a:pPr marL="952393" lvl="1" indent="-342900">
              <a:buFont typeface="Wingdings" panose="05000000000000000000" pitchFamily="2" charset="2"/>
              <a:buChar char="§"/>
            </a:pPr>
            <a:r>
              <a:rPr lang="sk-SK" sz="2000" dirty="0"/>
              <a:t>Odstraňovanie rozporov počas prerokovania (orgán ÚP a MŽP SR)</a:t>
            </a:r>
          </a:p>
          <a:p>
            <a:pPr marL="952393" lvl="1" indent="-342900">
              <a:buFont typeface="Wingdings" panose="05000000000000000000" pitchFamily="2" charset="2"/>
              <a:buChar char="§"/>
            </a:pPr>
            <a:r>
              <a:rPr lang="sk-SK" sz="2000" dirty="0"/>
              <a:t>Súlad s nadradenou ÚPD, zákonnosť a priebeh konania, súlad s podmienkami SEA a jej záväznosť</a:t>
            </a:r>
          </a:p>
        </p:txBody>
      </p:sp>
      <p:sp>
        <p:nvSpPr>
          <p:cNvPr id="117" name="Obdĺžnik 116"/>
          <p:cNvSpPr/>
          <p:nvPr/>
        </p:nvSpPr>
        <p:spPr>
          <a:xfrm>
            <a:off x="777547" y="1781150"/>
            <a:ext cx="1122152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b="1" dirty="0"/>
              <a:t>Zákon č. 200/2022 Z. z. o územnom plánovaní</a:t>
            </a:r>
            <a:r>
              <a:rPr lang="sk-SK" dirty="0"/>
              <a:t>, účinný od 01. 04. 2024</a:t>
            </a:r>
          </a:p>
        </p:txBody>
      </p:sp>
      <p:sp>
        <p:nvSpPr>
          <p:cNvPr id="13" name="Ovál 12"/>
          <p:cNvSpPr/>
          <p:nvPr/>
        </p:nvSpPr>
        <p:spPr>
          <a:xfrm rot="3033495">
            <a:off x="5646878" y="3555392"/>
            <a:ext cx="270245" cy="274006"/>
          </a:xfrm>
          <a:prstGeom prst="ellipse">
            <a:avLst/>
          </a:prstGeom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4" name="Ovál 13"/>
          <p:cNvSpPr/>
          <p:nvPr/>
        </p:nvSpPr>
        <p:spPr>
          <a:xfrm>
            <a:off x="-3363642" y="-2073337"/>
            <a:ext cx="18291284" cy="11914242"/>
          </a:xfrm>
          <a:prstGeom prst="ellipse">
            <a:avLst/>
          </a:prstGeom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40010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7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7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7663E-6 4.07407E-6 C 0.01407 4.07407E-6 0.06421 0.09259 0.0857 0.14652 C 0.10706 0.20023 0.12829 0.22963 0.12829 0.32199 C 0.12829 0.39097 0.1292 0.32824 0.1292 0.39745 " pathEditMode="relative" rAng="0" ptsTypes="AAAA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60" y="19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4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92 0.39746 L 0.17621 0.37778 C 0.18637 0.37338 0.20109 0.3713 0.21672 0.3713 C 0.23456 0.3713 0.24876 0.37338 0.25866 0.37778 L 0.30646 0.39746 " pathEditMode="relative" rAng="0" ptsTypes="AAAAA">
                                      <p:cBhvr>
                                        <p:cTn id="2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6" y="-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4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646 0.39745 L 0.34657 0.38958 C 0.35504 0.38773 0.36767 0.38704 0.38083 0.38704 C 0.3958 0.38704 0.40792 0.38773 0.41625 0.38958 L 0.45676 0.39745 " pathEditMode="relative" rAng="0" ptsTypes="AAAAA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15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250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250"/>
                                        <p:tgtEl>
                                          <p:spTgt spid="1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250"/>
                                        <p:tgtEl>
                                          <p:spTgt spid="1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50"/>
                                        <p:tgtEl>
                                          <p:spTgt spid="1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1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1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7" presetClass="path" presetSubtype="0" accel="50000" decel="5000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5676 0.39745 C 0.43683 0.35787 0.40714 0.26088 0.38122 0.2125 C 0.31206 0.11296 0.37614 0.20393 0.30308 0.10833 C 0.22962 0.0125 0.30881 0.11111 0.20722 -0.00672 C 0.11396 -0.06852 0.0775 -0.08681 0.00209 -0.08681 " pathEditMode="relative" rAng="0" ptsTypes="AAAAA">
                                      <p:cBhvr>
                                        <p:cTn id="102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40" y="-2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750"/>
                            </p:stCondLst>
                            <p:childTnLst>
                              <p:par>
                                <p:cTn id="104" presetID="6" presetClass="emph" presetSubtype="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5" dur="1500" fill="hold"/>
                                        <p:tgtEl>
                                          <p:spTgt spid="13"/>
                                        </p:tgtEl>
                                      </p:cBhvr>
                                      <p:by x="9900000" y="99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 uiExpand="1" build="p"/>
      <p:bldP spid="113" grpId="1" build="allAtOnce"/>
      <p:bldP spid="116" grpId="0" uiExpand="1" build="p"/>
      <p:bldP spid="117" grpId="0"/>
      <p:bldP spid="13" grpId="0" animBg="1"/>
      <p:bldP spid="13" grpId="1" animBg="1"/>
      <p:bldP spid="13" grpId="2" animBg="1"/>
      <p:bldP spid="13" grpId="3" animBg="1"/>
      <p:bldP spid="13" grpId="6" animBg="1"/>
      <p:bldP spid="13" grpId="7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20DF0934-9E5B-4212-99F6-CCF22776C956}"/>
              </a:ext>
            </a:extLst>
          </p:cNvPr>
          <p:cNvSpPr>
            <a:spLocks/>
          </p:cNvSpPr>
          <p:nvPr/>
        </p:nvSpPr>
        <p:spPr bwMode="auto">
          <a:xfrm>
            <a:off x="405780" y="188690"/>
            <a:ext cx="1455421" cy="1296045"/>
          </a:xfrm>
          <a:custGeom>
            <a:avLst/>
            <a:gdLst>
              <a:gd name="T0" fmla="*/ 427 w 443"/>
              <a:gd name="T1" fmla="*/ 236 h 540"/>
              <a:gd name="T2" fmla="*/ 177 w 443"/>
              <a:gd name="T3" fmla="*/ 0 h 540"/>
              <a:gd name="T4" fmla="*/ 80 w 443"/>
              <a:gd name="T5" fmla="*/ 0 h 540"/>
              <a:gd name="T6" fmla="*/ 0 w 443"/>
              <a:gd name="T7" fmla="*/ 80 h 540"/>
              <a:gd name="T8" fmla="*/ 0 w 443"/>
              <a:gd name="T9" fmla="*/ 460 h 540"/>
              <a:gd name="T10" fmla="*/ 80 w 443"/>
              <a:gd name="T11" fmla="*/ 540 h 540"/>
              <a:gd name="T12" fmla="*/ 219 w 443"/>
              <a:gd name="T13" fmla="*/ 540 h 540"/>
              <a:gd name="T14" fmla="*/ 443 w 443"/>
              <a:gd name="T15" fmla="*/ 271 h 540"/>
              <a:gd name="T16" fmla="*/ 427 w 443"/>
              <a:gd name="T17" fmla="*/ 236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43" h="540">
                <a:moveTo>
                  <a:pt x="427" y="236"/>
                </a:moveTo>
                <a:cubicBezTo>
                  <a:pt x="177" y="0"/>
                  <a:pt x="177" y="0"/>
                  <a:pt x="177" y="0"/>
                </a:cubicBezTo>
                <a:cubicBezTo>
                  <a:pt x="80" y="0"/>
                  <a:pt x="80" y="0"/>
                  <a:pt x="80" y="0"/>
                </a:cubicBezTo>
                <a:cubicBezTo>
                  <a:pt x="36" y="0"/>
                  <a:pt x="0" y="36"/>
                  <a:pt x="0" y="80"/>
                </a:cubicBezTo>
                <a:cubicBezTo>
                  <a:pt x="0" y="460"/>
                  <a:pt x="0" y="460"/>
                  <a:pt x="0" y="460"/>
                </a:cubicBezTo>
                <a:cubicBezTo>
                  <a:pt x="0" y="505"/>
                  <a:pt x="36" y="540"/>
                  <a:pt x="80" y="540"/>
                </a:cubicBezTo>
                <a:cubicBezTo>
                  <a:pt x="219" y="540"/>
                  <a:pt x="219" y="540"/>
                  <a:pt x="219" y="540"/>
                </a:cubicBezTo>
                <a:cubicBezTo>
                  <a:pt x="443" y="271"/>
                  <a:pt x="443" y="271"/>
                  <a:pt x="443" y="271"/>
                </a:cubicBezTo>
                <a:lnTo>
                  <a:pt x="427" y="236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9D416A96-8680-4652-B3D0-D50F8865781B}"/>
              </a:ext>
            </a:extLst>
          </p:cNvPr>
          <p:cNvSpPr/>
          <p:nvPr/>
        </p:nvSpPr>
        <p:spPr>
          <a:xfrm>
            <a:off x="189756" y="332656"/>
            <a:ext cx="7611835" cy="10081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Obdĺžnik 7"/>
          <p:cNvSpPr/>
          <p:nvPr/>
        </p:nvSpPr>
        <p:spPr>
          <a:xfrm>
            <a:off x="1985061" y="485661"/>
            <a:ext cx="569809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4000" b="1" dirty="0" smtClean="0">
                <a:solidFill>
                  <a:schemeClr val="accent5">
                    <a:lumMod val="75000"/>
                  </a:schemeClr>
                </a:solidFill>
              </a:rPr>
              <a:t>ÚZEMNÉ PLÁNOVANIE</a:t>
            </a:r>
            <a:endParaRPr lang="sk-SK" sz="4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C0C61894-60E9-4118-8734-77FEECD42003}"/>
              </a:ext>
            </a:extLst>
          </p:cNvPr>
          <p:cNvSpPr>
            <a:spLocks/>
          </p:cNvSpPr>
          <p:nvPr/>
        </p:nvSpPr>
        <p:spPr bwMode="auto">
          <a:xfrm>
            <a:off x="777547" y="188690"/>
            <a:ext cx="1207514" cy="650839"/>
          </a:xfrm>
          <a:custGeom>
            <a:avLst/>
            <a:gdLst>
              <a:gd name="T0" fmla="*/ 377 w 534"/>
              <a:gd name="T1" fmla="*/ 103 h 272"/>
              <a:gd name="T2" fmla="*/ 326 w 534"/>
              <a:gd name="T3" fmla="*/ 48 h 272"/>
              <a:gd name="T4" fmla="*/ 236 w 534"/>
              <a:gd name="T5" fmla="*/ 1 h 272"/>
              <a:gd name="T6" fmla="*/ 8 w 534"/>
              <a:gd name="T7" fmla="*/ 1 h 272"/>
              <a:gd name="T8" fmla="*/ 0 w 534"/>
              <a:gd name="T9" fmla="*/ 2 h 272"/>
              <a:gd name="T10" fmla="*/ 77 w 534"/>
              <a:gd name="T11" fmla="*/ 37 h 272"/>
              <a:gd name="T12" fmla="*/ 284 w 534"/>
              <a:gd name="T13" fmla="*/ 272 h 272"/>
              <a:gd name="T14" fmla="*/ 377 w 534"/>
              <a:gd name="T15" fmla="*/ 272 h 272"/>
              <a:gd name="T16" fmla="*/ 534 w 534"/>
              <a:gd name="T17" fmla="*/ 272 h 272"/>
              <a:gd name="T18" fmla="*/ 377 w 534"/>
              <a:gd name="T19" fmla="*/ 103 h 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34" h="272">
                <a:moveTo>
                  <a:pt x="377" y="103"/>
                </a:moveTo>
                <a:cubicBezTo>
                  <a:pt x="356" y="79"/>
                  <a:pt x="338" y="60"/>
                  <a:pt x="326" y="48"/>
                </a:cubicBezTo>
                <a:cubicBezTo>
                  <a:pt x="279" y="1"/>
                  <a:pt x="277" y="1"/>
                  <a:pt x="236" y="1"/>
                </a:cubicBezTo>
                <a:cubicBezTo>
                  <a:pt x="8" y="1"/>
                  <a:pt x="8" y="1"/>
                  <a:pt x="8" y="1"/>
                </a:cubicBezTo>
                <a:cubicBezTo>
                  <a:pt x="5" y="1"/>
                  <a:pt x="2" y="1"/>
                  <a:pt x="0" y="2"/>
                </a:cubicBezTo>
                <a:cubicBezTo>
                  <a:pt x="1" y="2"/>
                  <a:pt x="36" y="0"/>
                  <a:pt x="77" y="37"/>
                </a:cubicBezTo>
                <a:cubicBezTo>
                  <a:pt x="147" y="100"/>
                  <a:pt x="284" y="272"/>
                  <a:pt x="284" y="272"/>
                </a:cubicBezTo>
                <a:cubicBezTo>
                  <a:pt x="377" y="272"/>
                  <a:pt x="377" y="272"/>
                  <a:pt x="377" y="272"/>
                </a:cubicBezTo>
                <a:cubicBezTo>
                  <a:pt x="534" y="272"/>
                  <a:pt x="534" y="272"/>
                  <a:pt x="534" y="272"/>
                </a:cubicBezTo>
                <a:cubicBezTo>
                  <a:pt x="534" y="272"/>
                  <a:pt x="442" y="174"/>
                  <a:pt x="377" y="10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5A849246-783E-47DD-89ED-083CE9D0FB13}"/>
              </a:ext>
            </a:extLst>
          </p:cNvPr>
          <p:cNvSpPr>
            <a:spLocks/>
          </p:cNvSpPr>
          <p:nvPr/>
        </p:nvSpPr>
        <p:spPr bwMode="auto">
          <a:xfrm>
            <a:off x="777547" y="839082"/>
            <a:ext cx="1207514" cy="645504"/>
          </a:xfrm>
          <a:custGeom>
            <a:avLst/>
            <a:gdLst>
              <a:gd name="T0" fmla="*/ 377 w 534"/>
              <a:gd name="T1" fmla="*/ 168 h 270"/>
              <a:gd name="T2" fmla="*/ 326 w 534"/>
              <a:gd name="T3" fmla="*/ 222 h 270"/>
              <a:gd name="T4" fmla="*/ 236 w 534"/>
              <a:gd name="T5" fmla="*/ 269 h 270"/>
              <a:gd name="T6" fmla="*/ 8 w 534"/>
              <a:gd name="T7" fmla="*/ 269 h 270"/>
              <a:gd name="T8" fmla="*/ 0 w 534"/>
              <a:gd name="T9" fmla="*/ 269 h 270"/>
              <a:gd name="T10" fmla="*/ 77 w 534"/>
              <a:gd name="T11" fmla="*/ 233 h 270"/>
              <a:gd name="T12" fmla="*/ 284 w 534"/>
              <a:gd name="T13" fmla="*/ 0 h 270"/>
              <a:gd name="T14" fmla="*/ 377 w 534"/>
              <a:gd name="T15" fmla="*/ 0 h 270"/>
              <a:gd name="T16" fmla="*/ 534 w 534"/>
              <a:gd name="T17" fmla="*/ 0 h 270"/>
              <a:gd name="T18" fmla="*/ 377 w 534"/>
              <a:gd name="T19" fmla="*/ 168 h 2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34" h="270">
                <a:moveTo>
                  <a:pt x="377" y="168"/>
                </a:moveTo>
                <a:cubicBezTo>
                  <a:pt x="356" y="191"/>
                  <a:pt x="338" y="211"/>
                  <a:pt x="326" y="222"/>
                </a:cubicBezTo>
                <a:cubicBezTo>
                  <a:pt x="279" y="269"/>
                  <a:pt x="277" y="269"/>
                  <a:pt x="236" y="269"/>
                </a:cubicBezTo>
                <a:cubicBezTo>
                  <a:pt x="8" y="269"/>
                  <a:pt x="8" y="269"/>
                  <a:pt x="8" y="269"/>
                </a:cubicBezTo>
                <a:cubicBezTo>
                  <a:pt x="5" y="269"/>
                  <a:pt x="2" y="269"/>
                  <a:pt x="0" y="269"/>
                </a:cubicBezTo>
                <a:cubicBezTo>
                  <a:pt x="1" y="269"/>
                  <a:pt x="36" y="270"/>
                  <a:pt x="77" y="233"/>
                </a:cubicBezTo>
                <a:cubicBezTo>
                  <a:pt x="147" y="170"/>
                  <a:pt x="284" y="0"/>
                  <a:pt x="284" y="0"/>
                </a:cubicBezTo>
                <a:cubicBezTo>
                  <a:pt x="377" y="0"/>
                  <a:pt x="377" y="0"/>
                  <a:pt x="377" y="0"/>
                </a:cubicBezTo>
                <a:cubicBezTo>
                  <a:pt x="534" y="0"/>
                  <a:pt x="534" y="0"/>
                  <a:pt x="534" y="0"/>
                </a:cubicBezTo>
                <a:cubicBezTo>
                  <a:pt x="534" y="0"/>
                  <a:pt x="442" y="97"/>
                  <a:pt x="377" y="168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1" name="TextBox 39">
            <a:extLst>
              <a:ext uri="{FF2B5EF4-FFF2-40B4-BE49-F238E27FC236}">
                <a16:creationId xmlns:a16="http://schemas.microsoft.com/office/drawing/2014/main" id="{2BFC8901-9781-460B-A63B-9E32588BB9F5}"/>
              </a:ext>
            </a:extLst>
          </p:cNvPr>
          <p:cNvSpPr txBox="1"/>
          <p:nvPr/>
        </p:nvSpPr>
        <p:spPr>
          <a:xfrm>
            <a:off x="189756" y="332507"/>
            <a:ext cx="936103" cy="1008261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IN" sz="4800" b="1" dirty="0">
                <a:solidFill>
                  <a:schemeClr val="bg1"/>
                </a:solidFill>
              </a:rPr>
              <a:t>01</a:t>
            </a:r>
          </a:p>
        </p:txBody>
      </p:sp>
      <p:pic>
        <p:nvPicPr>
          <p:cNvPr id="12" name="Grafický objekt 8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4633" y="1694"/>
            <a:ext cx="1708551" cy="77266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Ovál 13"/>
          <p:cNvSpPr/>
          <p:nvPr/>
        </p:nvSpPr>
        <p:spPr>
          <a:xfrm rot="3033495">
            <a:off x="5574871" y="3262394"/>
            <a:ext cx="270245" cy="274006"/>
          </a:xfrm>
          <a:prstGeom prst="ellipse">
            <a:avLst/>
          </a:prstGeom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13" name="Obrázok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514320"/>
            <a:ext cx="12236875" cy="4290943"/>
          </a:xfrm>
          <a:prstGeom prst="rect">
            <a:avLst/>
          </a:prstGeom>
        </p:spPr>
      </p:pic>
      <p:pic>
        <p:nvPicPr>
          <p:cNvPr id="16" name="Obrázok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94"/>
            <a:ext cx="7716136" cy="6856306"/>
          </a:xfrm>
          <a:prstGeom prst="rect">
            <a:avLst/>
          </a:prstGeom>
        </p:spPr>
      </p:pic>
      <p:pic>
        <p:nvPicPr>
          <p:cNvPr id="17" name="Obrázok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4092" y="-11416"/>
            <a:ext cx="7663762" cy="6869416"/>
          </a:xfrm>
          <a:prstGeom prst="rect">
            <a:avLst/>
          </a:prstGeom>
        </p:spPr>
      </p:pic>
      <p:pic>
        <p:nvPicPr>
          <p:cNvPr id="18" name="Obrázok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83231" y="11222"/>
            <a:ext cx="4188445" cy="6876217"/>
          </a:xfrm>
          <a:prstGeom prst="rect">
            <a:avLst/>
          </a:prstGeom>
        </p:spPr>
      </p:pic>
      <p:sp>
        <p:nvSpPr>
          <p:cNvPr id="15" name="Ovál 14"/>
          <p:cNvSpPr/>
          <p:nvPr/>
        </p:nvSpPr>
        <p:spPr>
          <a:xfrm>
            <a:off x="-3338636" y="-2187624"/>
            <a:ext cx="18291284" cy="11914242"/>
          </a:xfrm>
          <a:prstGeom prst="ellipse">
            <a:avLst/>
          </a:prstGeom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56325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7536E-6 -4.44444E-6 C 0.00899 -0.01527 0.05262 -0.03287 0.08739 0.04445 C 0.11969 0.15116 0.17856 0.4463 0.21334 0.48403 C 0.24798 0.52176 0.26426 0.34931 0.30568 0.3544 C 0.32105 0.35162 0.3247 0.44792 0.33759 0.45209 C 0.35009 0.45625 0.36429 0.37894 0.38278 0.37894 C 0.40102 0.37894 0.40219 0.44607 0.41066 0.45209 C 0.41912 0.45787 0.42472 0.41412 0.43358 0.41412 C 0.44256 0.41412 0.44296 0.45093 0.44699 0.45209 C 0.45064 0.45301 0.45377 0.42917 0.45871 0.42917 C 0.46106 0.42917 0.46353 0.45093 0.46562 0.45209 C 0.46718 0.45325 0.46796 0.43612 0.47005 0.43612 C 0.47005 0.43843 0.47447 0.44399 0.47447 0.45209 C 0.47447 0.44792 0.47447 0.44445 0.47682 0.44445 C 0.47682 0.44607 0.47929 0.44838 0.47929 0.45209 L 0.47929 0.44607 C 0.48164 0.44607 0.48164 0.44792 0.48164 0.45 C 0.48372 0.45 0.48372 0.44838 0.48372 0.44607 C 0.48646 0.44607 0.48646 0.44792 0.48646 0.45 " pathEditMode="relative" rAng="0" ptsTypes="AAAAAAAAAAAAAAAAAAA">
                                      <p:cBhvr>
                                        <p:cTn id="17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16" y="2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51" presetClass="path" presetSubtype="0" accel="50000" decel="5000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8646 0.32315 L 0.4819 0.35556 C 0.48099 0.36227 0.48047 0.37269 0.48047 0.38334 C 0.48047 0.39584 0.48099 0.40533 0.4819 0.4125 L 0.48646 0.44537 " pathEditMode="relative" rAng="0" ptsTypes="AAAAA">
                                      <p:cBhvr>
                                        <p:cTn id="71" dur="5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" y="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500"/>
                            </p:stCondLst>
                            <p:childTnLst>
                              <p:par>
                                <p:cTn id="73" presetID="36" presetClass="path" presetSubtype="0" accel="50000" decel="5000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422 0.03588 C 0.11422 0.08357 0.14783 0.15371 0.18573 0.19537 C 0.22324 0.23773 0.26504 0.25695 0.34045 0.28796 C 0.41456 0.31227 0.4242 0.32315 0.48646 0.32315 " pathEditMode="relative" rAng="0" ptsTypes="AAAA">
                                      <p:cBhvr>
                                        <p:cTn id="74" dur="75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12" y="1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250"/>
                            </p:stCondLst>
                            <p:childTnLst>
                              <p:par>
                                <p:cTn id="76" presetID="6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1500" fill="hold"/>
                                        <p:tgtEl>
                                          <p:spTgt spid="14"/>
                                        </p:tgtEl>
                                      </p:cBhvr>
                                      <p:by x="9900000" y="99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4" grpId="3" animBg="1"/>
      <p:bldP spid="14" grpId="4" animBg="1"/>
      <p:bldP spid="14" grpId="5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20DF0934-9E5B-4212-99F6-CCF22776C956}"/>
              </a:ext>
            </a:extLst>
          </p:cNvPr>
          <p:cNvSpPr>
            <a:spLocks/>
          </p:cNvSpPr>
          <p:nvPr/>
        </p:nvSpPr>
        <p:spPr bwMode="auto">
          <a:xfrm>
            <a:off x="405780" y="188690"/>
            <a:ext cx="1455421" cy="1296045"/>
          </a:xfrm>
          <a:custGeom>
            <a:avLst/>
            <a:gdLst>
              <a:gd name="T0" fmla="*/ 427 w 443"/>
              <a:gd name="T1" fmla="*/ 236 h 540"/>
              <a:gd name="T2" fmla="*/ 177 w 443"/>
              <a:gd name="T3" fmla="*/ 0 h 540"/>
              <a:gd name="T4" fmla="*/ 80 w 443"/>
              <a:gd name="T5" fmla="*/ 0 h 540"/>
              <a:gd name="T6" fmla="*/ 0 w 443"/>
              <a:gd name="T7" fmla="*/ 80 h 540"/>
              <a:gd name="T8" fmla="*/ 0 w 443"/>
              <a:gd name="T9" fmla="*/ 460 h 540"/>
              <a:gd name="T10" fmla="*/ 80 w 443"/>
              <a:gd name="T11" fmla="*/ 540 h 540"/>
              <a:gd name="T12" fmla="*/ 219 w 443"/>
              <a:gd name="T13" fmla="*/ 540 h 540"/>
              <a:gd name="T14" fmla="*/ 443 w 443"/>
              <a:gd name="T15" fmla="*/ 271 h 540"/>
              <a:gd name="T16" fmla="*/ 427 w 443"/>
              <a:gd name="T17" fmla="*/ 236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43" h="540">
                <a:moveTo>
                  <a:pt x="427" y="236"/>
                </a:moveTo>
                <a:cubicBezTo>
                  <a:pt x="177" y="0"/>
                  <a:pt x="177" y="0"/>
                  <a:pt x="177" y="0"/>
                </a:cubicBezTo>
                <a:cubicBezTo>
                  <a:pt x="80" y="0"/>
                  <a:pt x="80" y="0"/>
                  <a:pt x="80" y="0"/>
                </a:cubicBezTo>
                <a:cubicBezTo>
                  <a:pt x="36" y="0"/>
                  <a:pt x="0" y="36"/>
                  <a:pt x="0" y="80"/>
                </a:cubicBezTo>
                <a:cubicBezTo>
                  <a:pt x="0" y="460"/>
                  <a:pt x="0" y="460"/>
                  <a:pt x="0" y="460"/>
                </a:cubicBezTo>
                <a:cubicBezTo>
                  <a:pt x="0" y="505"/>
                  <a:pt x="36" y="540"/>
                  <a:pt x="80" y="540"/>
                </a:cubicBezTo>
                <a:cubicBezTo>
                  <a:pt x="219" y="540"/>
                  <a:pt x="219" y="540"/>
                  <a:pt x="219" y="540"/>
                </a:cubicBezTo>
                <a:cubicBezTo>
                  <a:pt x="443" y="271"/>
                  <a:pt x="443" y="271"/>
                  <a:pt x="443" y="271"/>
                </a:cubicBezTo>
                <a:lnTo>
                  <a:pt x="427" y="236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9D416A96-8680-4652-B3D0-D50F8865781B}"/>
              </a:ext>
            </a:extLst>
          </p:cNvPr>
          <p:cNvSpPr/>
          <p:nvPr/>
        </p:nvSpPr>
        <p:spPr>
          <a:xfrm>
            <a:off x="189756" y="332656"/>
            <a:ext cx="7611835" cy="10081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Obdĺžnik 7"/>
          <p:cNvSpPr/>
          <p:nvPr/>
        </p:nvSpPr>
        <p:spPr>
          <a:xfrm>
            <a:off x="1985061" y="485661"/>
            <a:ext cx="274767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4000" b="1" dirty="0" smtClean="0">
                <a:solidFill>
                  <a:schemeClr val="accent5">
                    <a:lumMod val="75000"/>
                  </a:schemeClr>
                </a:solidFill>
              </a:rPr>
              <a:t>VÝSTAVBA</a:t>
            </a:r>
            <a:endParaRPr lang="sk-SK" sz="4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C0C61894-60E9-4118-8734-77FEECD42003}"/>
              </a:ext>
            </a:extLst>
          </p:cNvPr>
          <p:cNvSpPr>
            <a:spLocks/>
          </p:cNvSpPr>
          <p:nvPr/>
        </p:nvSpPr>
        <p:spPr bwMode="auto">
          <a:xfrm>
            <a:off x="777547" y="188690"/>
            <a:ext cx="1207514" cy="650839"/>
          </a:xfrm>
          <a:custGeom>
            <a:avLst/>
            <a:gdLst>
              <a:gd name="T0" fmla="*/ 377 w 534"/>
              <a:gd name="T1" fmla="*/ 103 h 272"/>
              <a:gd name="T2" fmla="*/ 326 w 534"/>
              <a:gd name="T3" fmla="*/ 48 h 272"/>
              <a:gd name="T4" fmla="*/ 236 w 534"/>
              <a:gd name="T5" fmla="*/ 1 h 272"/>
              <a:gd name="T6" fmla="*/ 8 w 534"/>
              <a:gd name="T7" fmla="*/ 1 h 272"/>
              <a:gd name="T8" fmla="*/ 0 w 534"/>
              <a:gd name="T9" fmla="*/ 2 h 272"/>
              <a:gd name="T10" fmla="*/ 77 w 534"/>
              <a:gd name="T11" fmla="*/ 37 h 272"/>
              <a:gd name="T12" fmla="*/ 284 w 534"/>
              <a:gd name="T13" fmla="*/ 272 h 272"/>
              <a:gd name="T14" fmla="*/ 377 w 534"/>
              <a:gd name="T15" fmla="*/ 272 h 272"/>
              <a:gd name="T16" fmla="*/ 534 w 534"/>
              <a:gd name="T17" fmla="*/ 272 h 272"/>
              <a:gd name="T18" fmla="*/ 377 w 534"/>
              <a:gd name="T19" fmla="*/ 103 h 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34" h="272">
                <a:moveTo>
                  <a:pt x="377" y="103"/>
                </a:moveTo>
                <a:cubicBezTo>
                  <a:pt x="356" y="79"/>
                  <a:pt x="338" y="60"/>
                  <a:pt x="326" y="48"/>
                </a:cubicBezTo>
                <a:cubicBezTo>
                  <a:pt x="279" y="1"/>
                  <a:pt x="277" y="1"/>
                  <a:pt x="236" y="1"/>
                </a:cubicBezTo>
                <a:cubicBezTo>
                  <a:pt x="8" y="1"/>
                  <a:pt x="8" y="1"/>
                  <a:pt x="8" y="1"/>
                </a:cubicBezTo>
                <a:cubicBezTo>
                  <a:pt x="5" y="1"/>
                  <a:pt x="2" y="1"/>
                  <a:pt x="0" y="2"/>
                </a:cubicBezTo>
                <a:cubicBezTo>
                  <a:pt x="1" y="2"/>
                  <a:pt x="36" y="0"/>
                  <a:pt x="77" y="37"/>
                </a:cubicBezTo>
                <a:cubicBezTo>
                  <a:pt x="147" y="100"/>
                  <a:pt x="284" y="272"/>
                  <a:pt x="284" y="272"/>
                </a:cubicBezTo>
                <a:cubicBezTo>
                  <a:pt x="377" y="272"/>
                  <a:pt x="377" y="272"/>
                  <a:pt x="377" y="272"/>
                </a:cubicBezTo>
                <a:cubicBezTo>
                  <a:pt x="534" y="272"/>
                  <a:pt x="534" y="272"/>
                  <a:pt x="534" y="272"/>
                </a:cubicBezTo>
                <a:cubicBezTo>
                  <a:pt x="534" y="272"/>
                  <a:pt x="442" y="174"/>
                  <a:pt x="377" y="10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5A849246-783E-47DD-89ED-083CE9D0FB13}"/>
              </a:ext>
            </a:extLst>
          </p:cNvPr>
          <p:cNvSpPr>
            <a:spLocks/>
          </p:cNvSpPr>
          <p:nvPr/>
        </p:nvSpPr>
        <p:spPr bwMode="auto">
          <a:xfrm>
            <a:off x="777547" y="839082"/>
            <a:ext cx="1207514" cy="645504"/>
          </a:xfrm>
          <a:custGeom>
            <a:avLst/>
            <a:gdLst>
              <a:gd name="T0" fmla="*/ 377 w 534"/>
              <a:gd name="T1" fmla="*/ 168 h 270"/>
              <a:gd name="T2" fmla="*/ 326 w 534"/>
              <a:gd name="T3" fmla="*/ 222 h 270"/>
              <a:gd name="T4" fmla="*/ 236 w 534"/>
              <a:gd name="T5" fmla="*/ 269 h 270"/>
              <a:gd name="T6" fmla="*/ 8 w 534"/>
              <a:gd name="T7" fmla="*/ 269 h 270"/>
              <a:gd name="T8" fmla="*/ 0 w 534"/>
              <a:gd name="T9" fmla="*/ 269 h 270"/>
              <a:gd name="T10" fmla="*/ 77 w 534"/>
              <a:gd name="T11" fmla="*/ 233 h 270"/>
              <a:gd name="T12" fmla="*/ 284 w 534"/>
              <a:gd name="T13" fmla="*/ 0 h 270"/>
              <a:gd name="T14" fmla="*/ 377 w 534"/>
              <a:gd name="T15" fmla="*/ 0 h 270"/>
              <a:gd name="T16" fmla="*/ 534 w 534"/>
              <a:gd name="T17" fmla="*/ 0 h 270"/>
              <a:gd name="T18" fmla="*/ 377 w 534"/>
              <a:gd name="T19" fmla="*/ 168 h 2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34" h="270">
                <a:moveTo>
                  <a:pt x="377" y="168"/>
                </a:moveTo>
                <a:cubicBezTo>
                  <a:pt x="356" y="191"/>
                  <a:pt x="338" y="211"/>
                  <a:pt x="326" y="222"/>
                </a:cubicBezTo>
                <a:cubicBezTo>
                  <a:pt x="279" y="269"/>
                  <a:pt x="277" y="269"/>
                  <a:pt x="236" y="269"/>
                </a:cubicBezTo>
                <a:cubicBezTo>
                  <a:pt x="8" y="269"/>
                  <a:pt x="8" y="269"/>
                  <a:pt x="8" y="269"/>
                </a:cubicBezTo>
                <a:cubicBezTo>
                  <a:pt x="5" y="269"/>
                  <a:pt x="2" y="269"/>
                  <a:pt x="0" y="269"/>
                </a:cubicBezTo>
                <a:cubicBezTo>
                  <a:pt x="1" y="269"/>
                  <a:pt x="36" y="270"/>
                  <a:pt x="77" y="233"/>
                </a:cubicBezTo>
                <a:cubicBezTo>
                  <a:pt x="147" y="170"/>
                  <a:pt x="284" y="0"/>
                  <a:pt x="284" y="0"/>
                </a:cubicBezTo>
                <a:cubicBezTo>
                  <a:pt x="377" y="0"/>
                  <a:pt x="377" y="0"/>
                  <a:pt x="377" y="0"/>
                </a:cubicBezTo>
                <a:cubicBezTo>
                  <a:pt x="534" y="0"/>
                  <a:pt x="534" y="0"/>
                  <a:pt x="534" y="0"/>
                </a:cubicBezTo>
                <a:cubicBezTo>
                  <a:pt x="534" y="0"/>
                  <a:pt x="442" y="97"/>
                  <a:pt x="377" y="168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2" name="TextBox 39">
            <a:extLst>
              <a:ext uri="{FF2B5EF4-FFF2-40B4-BE49-F238E27FC236}">
                <a16:creationId xmlns:a16="http://schemas.microsoft.com/office/drawing/2014/main" id="{2BFC8901-9781-460B-A63B-9E32588BB9F5}"/>
              </a:ext>
            </a:extLst>
          </p:cNvPr>
          <p:cNvSpPr txBox="1"/>
          <p:nvPr/>
        </p:nvSpPr>
        <p:spPr>
          <a:xfrm>
            <a:off x="189756" y="332507"/>
            <a:ext cx="936103" cy="1008261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IN" sz="4800" b="1" dirty="0" smtClean="0">
                <a:solidFill>
                  <a:schemeClr val="bg1"/>
                </a:solidFill>
              </a:rPr>
              <a:t>0</a:t>
            </a:r>
            <a:r>
              <a:rPr lang="sk-SK" sz="4800" b="1" dirty="0" smtClean="0">
                <a:solidFill>
                  <a:schemeClr val="bg1"/>
                </a:solidFill>
              </a:rPr>
              <a:t>2</a:t>
            </a:r>
            <a:endParaRPr lang="en-IN" sz="4800" b="1" dirty="0">
              <a:solidFill>
                <a:schemeClr val="bg1"/>
              </a:solidFill>
            </a:endParaRPr>
          </a:p>
        </p:txBody>
      </p:sp>
      <p:pic>
        <p:nvPicPr>
          <p:cNvPr id="13" name="Grafický objekt 8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4633" y="1694"/>
            <a:ext cx="1708551" cy="77266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Zaoblený obdĺžnik 13"/>
          <p:cNvSpPr/>
          <p:nvPr/>
        </p:nvSpPr>
        <p:spPr>
          <a:xfrm>
            <a:off x="410595" y="1628552"/>
            <a:ext cx="11593288" cy="50138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600" dirty="0">
              <a:solidFill>
                <a:schemeClr val="tx1"/>
              </a:solidFill>
            </a:endParaRPr>
          </a:p>
        </p:txBody>
      </p:sp>
      <p:sp>
        <p:nvSpPr>
          <p:cNvPr id="15" name="Obdĺžnik 14"/>
          <p:cNvSpPr/>
          <p:nvPr/>
        </p:nvSpPr>
        <p:spPr>
          <a:xfrm>
            <a:off x="777547" y="1779461"/>
            <a:ext cx="112263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b="1" dirty="0"/>
              <a:t>Zákon č. </a:t>
            </a:r>
            <a:r>
              <a:rPr lang="sk-SK" b="1" dirty="0" smtClean="0"/>
              <a:t>201/2022 </a:t>
            </a:r>
            <a:r>
              <a:rPr lang="sk-SK" b="1" dirty="0"/>
              <a:t>Z. z. o </a:t>
            </a:r>
            <a:r>
              <a:rPr lang="sk-SK" b="1" dirty="0" smtClean="0"/>
              <a:t>výstavbe</a:t>
            </a:r>
            <a:r>
              <a:rPr lang="sk-SK" dirty="0" smtClean="0"/>
              <a:t>, </a:t>
            </a:r>
            <a:r>
              <a:rPr lang="sk-SK" dirty="0"/>
              <a:t>účinný od 01. 04. 2024</a:t>
            </a:r>
          </a:p>
        </p:txBody>
      </p:sp>
      <p:sp>
        <p:nvSpPr>
          <p:cNvPr id="16" name="BlokTextu 15"/>
          <p:cNvSpPr txBox="1"/>
          <p:nvPr/>
        </p:nvSpPr>
        <p:spPr>
          <a:xfrm>
            <a:off x="777547" y="2588196"/>
            <a:ext cx="1122152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sk-SK" sz="2000" dirty="0" smtClean="0"/>
              <a:t>Úprava kompetencií</a:t>
            </a:r>
          </a:p>
          <a:p>
            <a:pPr marL="952393" lvl="1" indent="-342900">
              <a:buFont typeface="Wingdings" panose="05000000000000000000" pitchFamily="2" charset="2"/>
              <a:buChar char="§"/>
            </a:pPr>
            <a:r>
              <a:rPr lang="sk-SK" sz="2000" dirty="0" smtClean="0"/>
              <a:t>Všeobecná pôsobnosť </a:t>
            </a:r>
            <a:r>
              <a:rPr lang="sk-SK" sz="2000" dirty="0" err="1" smtClean="0"/>
              <a:t>ÚpÚPaV</a:t>
            </a:r>
            <a:r>
              <a:rPr lang="sk-SK" sz="2000" dirty="0" smtClean="0"/>
              <a:t> SR, špeciálna pôsobnosť MO SR, ÚJD, MŽP SR, MS SR, MV SR, OBÚ</a:t>
            </a:r>
          </a:p>
          <a:p>
            <a:endParaRPr lang="sk-SK" sz="2000" dirty="0" smtClean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sk-SK" sz="2000" dirty="0" smtClean="0"/>
              <a:t>Konanie vo výstavbe</a:t>
            </a:r>
          </a:p>
          <a:p>
            <a:pPr marL="952393" lvl="1" indent="-342900">
              <a:buFont typeface="Wingdings" panose="05000000000000000000" pitchFamily="2" charset="2"/>
              <a:buChar char="§"/>
            </a:pPr>
            <a:r>
              <a:rPr lang="sk-SK" sz="2000" dirty="0" smtClean="0"/>
              <a:t>Prerokovanie SZ (§36), Konanie o SZ (§37), Projekt stavby a jeho overenie (§40), Kolaudácia stavby a osvedčenie (§44) </a:t>
            </a:r>
          </a:p>
          <a:p>
            <a:endParaRPr lang="sk-SK" sz="2000" dirty="0" smtClean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sk-SK" sz="2000" dirty="0" smtClean="0"/>
              <a:t>Odstránenie Územného konania záväzným stanoviskom (§24 </a:t>
            </a:r>
            <a:r>
              <a:rPr lang="sk-SK" sz="2000" dirty="0" err="1" smtClean="0"/>
              <a:t>ZoÚP</a:t>
            </a:r>
            <a:r>
              <a:rPr lang="sk-SK" sz="2000" dirty="0" smtClean="0"/>
              <a:t>)</a:t>
            </a:r>
          </a:p>
          <a:p>
            <a:endParaRPr lang="sk-SK" sz="2000" dirty="0" smtClean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sk-SK" sz="2000" dirty="0" smtClean="0"/>
              <a:t>Priebeh konania a vedenie evidencie o projekte v Informačnom systéme (§25 </a:t>
            </a:r>
            <a:r>
              <a:rPr lang="sk-SK" sz="2000" dirty="0" err="1" smtClean="0"/>
              <a:t>ZoÚP</a:t>
            </a:r>
            <a:r>
              <a:rPr lang="sk-SK" sz="2000" dirty="0" smtClean="0"/>
              <a:t>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sk-SK" sz="20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sk-SK" sz="2000" dirty="0" smtClean="0"/>
              <a:t>Princíp „hlavná stavba pohlcuje vedľajšie“</a:t>
            </a:r>
          </a:p>
          <a:p>
            <a:pPr lvl="1"/>
            <a:endParaRPr lang="sk-SK" sz="2000" dirty="0" smtClean="0"/>
          </a:p>
        </p:txBody>
      </p:sp>
      <p:sp>
        <p:nvSpPr>
          <p:cNvPr id="17" name="Ovál 16"/>
          <p:cNvSpPr/>
          <p:nvPr/>
        </p:nvSpPr>
        <p:spPr>
          <a:xfrm rot="3033495">
            <a:off x="6061539" y="3498548"/>
            <a:ext cx="270245" cy="274006"/>
          </a:xfrm>
          <a:prstGeom prst="ellipse">
            <a:avLst/>
          </a:prstGeom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8" name="BlokTextu 17"/>
          <p:cNvSpPr txBox="1"/>
          <p:nvPr/>
        </p:nvSpPr>
        <p:spPr>
          <a:xfrm>
            <a:off x="784769" y="2602952"/>
            <a:ext cx="112215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sk-SK" sz="2000" dirty="0" smtClean="0"/>
              <a:t>Potreba zrealizovania vyvolaných úprav – zmeny súvisiacich predpisov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sk-SK" sz="20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sk-SK" sz="2000" dirty="0" smtClean="0"/>
              <a:t>Integrácia konaní</a:t>
            </a:r>
          </a:p>
        </p:txBody>
      </p:sp>
      <p:sp>
        <p:nvSpPr>
          <p:cNvPr id="19" name="Ovál 18"/>
          <p:cNvSpPr/>
          <p:nvPr/>
        </p:nvSpPr>
        <p:spPr>
          <a:xfrm>
            <a:off x="-2757335" y="-2846338"/>
            <a:ext cx="18291284" cy="11914242"/>
          </a:xfrm>
          <a:prstGeom prst="ellipse">
            <a:avLst/>
          </a:prstGeom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74766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9596E-6 -0.00023 C 0.00755 -0.00023 0.02214 -0.02963 0.0306 0.00417 C 0.03881 0.03797 0.05053 0.12408 0.05053 0.20209 C 0.05053 0.26019 0.04558 0.29051 0.04558 0.34908 " pathEditMode="relative" rAng="0" ptsTypes="AAAA">
                                      <p:cBhvr>
                                        <p:cTn id="17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27" y="16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50"/>
                            </p:stCondLst>
                            <p:childTnLst>
                              <p:par>
                                <p:cTn id="19" presetID="44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558 0.34908 L 0.05483 0.33334 C 0.05678 0.32986 0.05965 0.32801 0.06264 0.32801 C 0.06616 0.32801 0.06889 0.32986 0.07085 0.33334 L 0.08022 0.34908 " pathEditMode="relative" rAng="0" ptsTypes="AAAAA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2" y="-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250"/>
                            </p:stCondLst>
                            <p:childTnLst>
                              <p:par>
                                <p:cTn id="22" presetID="44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022 0.34908 L 0.08648 0.34121 C 0.08778 0.33959 0.08986 0.33866 0.09195 0.33866 C 0.09429 0.33866 0.09624 0.33959 0.09755 0.34121 L 0.10393 0.34908 " pathEditMode="relative" rAng="0" ptsTypes="AAAAA">
                                      <p:cBhvr>
                                        <p:cTn id="2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5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63" presetClass="path" presetSubtype="0" accel="50000" decel="5000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393 0.34908 L 0.14522 0.34908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25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25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5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250"/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44" presetClass="path" presetSubtype="0" accel="50000" decel="5000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522 0.34908 L 0.15941 0.33334 C 0.16241 0.32986 0.16684 0.32801 0.17152 0.32801 C 0.17686 0.32801 0.18116 0.32986 0.18416 0.33334 L 0.19848 0.34908 " pathEditMode="relative" rAng="0" ptsTypes="AAAAA">
                                      <p:cBhvr>
                                        <p:cTn id="9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7" y="-1065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25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25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50"/>
                            </p:stCondLst>
                            <p:childTnLst>
                              <p:par>
                                <p:cTn id="106" presetID="57" presetClass="path" presetSubtype="0" accel="50000" decel="5000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848 0.34908 L 0.19848 0.13912 C 0.19848 0.04468 0.20083 0.04422 0.20461 0.00255 C 0.20851 -0.01713 0.22297 -0.07083 0.22792 -0.07083 " pathEditMode="relative" rAng="0" ptsTypes="AAAA">
                                      <p:cBhvr>
                                        <p:cTn id="10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2" y="-20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6" presetClass="emph" presetSubtype="0" fill="hold" grpId="7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0" dur="1500" fill="hold"/>
                                        <p:tgtEl>
                                          <p:spTgt spid="17"/>
                                        </p:tgtEl>
                                      </p:cBhvr>
                                      <p:by x="9900000" y="99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uiExpand="1" build="p"/>
      <p:bldP spid="16" grpId="1" build="allAtOnce"/>
      <p:bldP spid="17" grpId="0" animBg="1"/>
      <p:bldP spid="17" grpId="1" animBg="1"/>
      <p:bldP spid="17" grpId="2" animBg="1"/>
      <p:bldP spid="17" grpId="3" animBg="1"/>
      <p:bldP spid="17" grpId="4" animBg="1"/>
      <p:bldP spid="17" grpId="5" animBg="1"/>
      <p:bldP spid="17" grpId="6" animBg="1"/>
      <p:bldP spid="17" grpId="7" animBg="1"/>
      <p:bldP spid="18" grpId="0" uiExpand="1" build="p"/>
      <p:bldP spid="18" grpId="1" build="allAtOnce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ok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2342" y="1278329"/>
            <a:ext cx="7199997" cy="5593016"/>
          </a:xfrm>
          <a:prstGeom prst="rect">
            <a:avLst/>
          </a:prstGeom>
        </p:spPr>
      </p:pic>
      <p:sp>
        <p:nvSpPr>
          <p:cNvPr id="3" name="Freeform 5">
            <a:extLst>
              <a:ext uri="{FF2B5EF4-FFF2-40B4-BE49-F238E27FC236}">
                <a16:creationId xmlns:a16="http://schemas.microsoft.com/office/drawing/2014/main" id="{20DF0934-9E5B-4212-99F6-CCF22776C956}"/>
              </a:ext>
            </a:extLst>
          </p:cNvPr>
          <p:cNvSpPr>
            <a:spLocks/>
          </p:cNvSpPr>
          <p:nvPr/>
        </p:nvSpPr>
        <p:spPr bwMode="auto">
          <a:xfrm>
            <a:off x="405780" y="188690"/>
            <a:ext cx="1455421" cy="1296045"/>
          </a:xfrm>
          <a:custGeom>
            <a:avLst/>
            <a:gdLst>
              <a:gd name="T0" fmla="*/ 427 w 443"/>
              <a:gd name="T1" fmla="*/ 236 h 540"/>
              <a:gd name="T2" fmla="*/ 177 w 443"/>
              <a:gd name="T3" fmla="*/ 0 h 540"/>
              <a:gd name="T4" fmla="*/ 80 w 443"/>
              <a:gd name="T5" fmla="*/ 0 h 540"/>
              <a:gd name="T6" fmla="*/ 0 w 443"/>
              <a:gd name="T7" fmla="*/ 80 h 540"/>
              <a:gd name="T8" fmla="*/ 0 w 443"/>
              <a:gd name="T9" fmla="*/ 460 h 540"/>
              <a:gd name="T10" fmla="*/ 80 w 443"/>
              <a:gd name="T11" fmla="*/ 540 h 540"/>
              <a:gd name="T12" fmla="*/ 219 w 443"/>
              <a:gd name="T13" fmla="*/ 540 h 540"/>
              <a:gd name="T14" fmla="*/ 443 w 443"/>
              <a:gd name="T15" fmla="*/ 271 h 540"/>
              <a:gd name="T16" fmla="*/ 427 w 443"/>
              <a:gd name="T17" fmla="*/ 236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43" h="540">
                <a:moveTo>
                  <a:pt x="427" y="236"/>
                </a:moveTo>
                <a:cubicBezTo>
                  <a:pt x="177" y="0"/>
                  <a:pt x="177" y="0"/>
                  <a:pt x="177" y="0"/>
                </a:cubicBezTo>
                <a:cubicBezTo>
                  <a:pt x="80" y="0"/>
                  <a:pt x="80" y="0"/>
                  <a:pt x="80" y="0"/>
                </a:cubicBezTo>
                <a:cubicBezTo>
                  <a:pt x="36" y="0"/>
                  <a:pt x="0" y="36"/>
                  <a:pt x="0" y="80"/>
                </a:cubicBezTo>
                <a:cubicBezTo>
                  <a:pt x="0" y="460"/>
                  <a:pt x="0" y="460"/>
                  <a:pt x="0" y="460"/>
                </a:cubicBezTo>
                <a:cubicBezTo>
                  <a:pt x="0" y="505"/>
                  <a:pt x="36" y="540"/>
                  <a:pt x="80" y="540"/>
                </a:cubicBezTo>
                <a:cubicBezTo>
                  <a:pt x="219" y="540"/>
                  <a:pt x="219" y="540"/>
                  <a:pt x="219" y="540"/>
                </a:cubicBezTo>
                <a:cubicBezTo>
                  <a:pt x="443" y="271"/>
                  <a:pt x="443" y="271"/>
                  <a:pt x="443" y="271"/>
                </a:cubicBezTo>
                <a:lnTo>
                  <a:pt x="427" y="236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9D416A96-8680-4652-B3D0-D50F8865781B}"/>
              </a:ext>
            </a:extLst>
          </p:cNvPr>
          <p:cNvSpPr/>
          <p:nvPr/>
        </p:nvSpPr>
        <p:spPr>
          <a:xfrm>
            <a:off x="189756" y="332656"/>
            <a:ext cx="7611835" cy="10081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Obdĺžnik 4"/>
          <p:cNvSpPr/>
          <p:nvPr/>
        </p:nvSpPr>
        <p:spPr>
          <a:xfrm>
            <a:off x="1985061" y="485661"/>
            <a:ext cx="274767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4000" b="1" dirty="0" smtClean="0">
                <a:solidFill>
                  <a:schemeClr val="accent5">
                    <a:lumMod val="75000"/>
                  </a:schemeClr>
                </a:solidFill>
              </a:rPr>
              <a:t>VÝSTAVBA</a:t>
            </a:r>
            <a:endParaRPr lang="sk-SK" sz="4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C0C61894-60E9-4118-8734-77FEECD42003}"/>
              </a:ext>
            </a:extLst>
          </p:cNvPr>
          <p:cNvSpPr>
            <a:spLocks/>
          </p:cNvSpPr>
          <p:nvPr/>
        </p:nvSpPr>
        <p:spPr bwMode="auto">
          <a:xfrm>
            <a:off x="777547" y="188690"/>
            <a:ext cx="1207514" cy="650839"/>
          </a:xfrm>
          <a:custGeom>
            <a:avLst/>
            <a:gdLst>
              <a:gd name="T0" fmla="*/ 377 w 534"/>
              <a:gd name="T1" fmla="*/ 103 h 272"/>
              <a:gd name="T2" fmla="*/ 326 w 534"/>
              <a:gd name="T3" fmla="*/ 48 h 272"/>
              <a:gd name="T4" fmla="*/ 236 w 534"/>
              <a:gd name="T5" fmla="*/ 1 h 272"/>
              <a:gd name="T6" fmla="*/ 8 w 534"/>
              <a:gd name="T7" fmla="*/ 1 h 272"/>
              <a:gd name="T8" fmla="*/ 0 w 534"/>
              <a:gd name="T9" fmla="*/ 2 h 272"/>
              <a:gd name="T10" fmla="*/ 77 w 534"/>
              <a:gd name="T11" fmla="*/ 37 h 272"/>
              <a:gd name="T12" fmla="*/ 284 w 534"/>
              <a:gd name="T13" fmla="*/ 272 h 272"/>
              <a:gd name="T14" fmla="*/ 377 w 534"/>
              <a:gd name="T15" fmla="*/ 272 h 272"/>
              <a:gd name="T16" fmla="*/ 534 w 534"/>
              <a:gd name="T17" fmla="*/ 272 h 272"/>
              <a:gd name="T18" fmla="*/ 377 w 534"/>
              <a:gd name="T19" fmla="*/ 103 h 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34" h="272">
                <a:moveTo>
                  <a:pt x="377" y="103"/>
                </a:moveTo>
                <a:cubicBezTo>
                  <a:pt x="356" y="79"/>
                  <a:pt x="338" y="60"/>
                  <a:pt x="326" y="48"/>
                </a:cubicBezTo>
                <a:cubicBezTo>
                  <a:pt x="279" y="1"/>
                  <a:pt x="277" y="1"/>
                  <a:pt x="236" y="1"/>
                </a:cubicBezTo>
                <a:cubicBezTo>
                  <a:pt x="8" y="1"/>
                  <a:pt x="8" y="1"/>
                  <a:pt x="8" y="1"/>
                </a:cubicBezTo>
                <a:cubicBezTo>
                  <a:pt x="5" y="1"/>
                  <a:pt x="2" y="1"/>
                  <a:pt x="0" y="2"/>
                </a:cubicBezTo>
                <a:cubicBezTo>
                  <a:pt x="1" y="2"/>
                  <a:pt x="36" y="0"/>
                  <a:pt x="77" y="37"/>
                </a:cubicBezTo>
                <a:cubicBezTo>
                  <a:pt x="147" y="100"/>
                  <a:pt x="284" y="272"/>
                  <a:pt x="284" y="272"/>
                </a:cubicBezTo>
                <a:cubicBezTo>
                  <a:pt x="377" y="272"/>
                  <a:pt x="377" y="272"/>
                  <a:pt x="377" y="272"/>
                </a:cubicBezTo>
                <a:cubicBezTo>
                  <a:pt x="534" y="272"/>
                  <a:pt x="534" y="272"/>
                  <a:pt x="534" y="272"/>
                </a:cubicBezTo>
                <a:cubicBezTo>
                  <a:pt x="534" y="272"/>
                  <a:pt x="442" y="174"/>
                  <a:pt x="377" y="10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5A849246-783E-47DD-89ED-083CE9D0FB13}"/>
              </a:ext>
            </a:extLst>
          </p:cNvPr>
          <p:cNvSpPr>
            <a:spLocks/>
          </p:cNvSpPr>
          <p:nvPr/>
        </p:nvSpPr>
        <p:spPr bwMode="auto">
          <a:xfrm>
            <a:off x="777547" y="839082"/>
            <a:ext cx="1207514" cy="645504"/>
          </a:xfrm>
          <a:custGeom>
            <a:avLst/>
            <a:gdLst>
              <a:gd name="T0" fmla="*/ 377 w 534"/>
              <a:gd name="T1" fmla="*/ 168 h 270"/>
              <a:gd name="T2" fmla="*/ 326 w 534"/>
              <a:gd name="T3" fmla="*/ 222 h 270"/>
              <a:gd name="T4" fmla="*/ 236 w 534"/>
              <a:gd name="T5" fmla="*/ 269 h 270"/>
              <a:gd name="T6" fmla="*/ 8 w 534"/>
              <a:gd name="T7" fmla="*/ 269 h 270"/>
              <a:gd name="T8" fmla="*/ 0 w 534"/>
              <a:gd name="T9" fmla="*/ 269 h 270"/>
              <a:gd name="T10" fmla="*/ 77 w 534"/>
              <a:gd name="T11" fmla="*/ 233 h 270"/>
              <a:gd name="T12" fmla="*/ 284 w 534"/>
              <a:gd name="T13" fmla="*/ 0 h 270"/>
              <a:gd name="T14" fmla="*/ 377 w 534"/>
              <a:gd name="T15" fmla="*/ 0 h 270"/>
              <a:gd name="T16" fmla="*/ 534 w 534"/>
              <a:gd name="T17" fmla="*/ 0 h 270"/>
              <a:gd name="T18" fmla="*/ 377 w 534"/>
              <a:gd name="T19" fmla="*/ 168 h 2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34" h="270">
                <a:moveTo>
                  <a:pt x="377" y="168"/>
                </a:moveTo>
                <a:cubicBezTo>
                  <a:pt x="356" y="191"/>
                  <a:pt x="338" y="211"/>
                  <a:pt x="326" y="222"/>
                </a:cubicBezTo>
                <a:cubicBezTo>
                  <a:pt x="279" y="269"/>
                  <a:pt x="277" y="269"/>
                  <a:pt x="236" y="269"/>
                </a:cubicBezTo>
                <a:cubicBezTo>
                  <a:pt x="8" y="269"/>
                  <a:pt x="8" y="269"/>
                  <a:pt x="8" y="269"/>
                </a:cubicBezTo>
                <a:cubicBezTo>
                  <a:pt x="5" y="269"/>
                  <a:pt x="2" y="269"/>
                  <a:pt x="0" y="269"/>
                </a:cubicBezTo>
                <a:cubicBezTo>
                  <a:pt x="1" y="269"/>
                  <a:pt x="36" y="270"/>
                  <a:pt x="77" y="233"/>
                </a:cubicBezTo>
                <a:cubicBezTo>
                  <a:pt x="147" y="170"/>
                  <a:pt x="284" y="0"/>
                  <a:pt x="284" y="0"/>
                </a:cubicBezTo>
                <a:cubicBezTo>
                  <a:pt x="377" y="0"/>
                  <a:pt x="377" y="0"/>
                  <a:pt x="377" y="0"/>
                </a:cubicBezTo>
                <a:cubicBezTo>
                  <a:pt x="534" y="0"/>
                  <a:pt x="534" y="0"/>
                  <a:pt x="534" y="0"/>
                </a:cubicBezTo>
                <a:cubicBezTo>
                  <a:pt x="534" y="0"/>
                  <a:pt x="442" y="97"/>
                  <a:pt x="377" y="168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8" name="TextBox 39">
            <a:extLst>
              <a:ext uri="{FF2B5EF4-FFF2-40B4-BE49-F238E27FC236}">
                <a16:creationId xmlns:a16="http://schemas.microsoft.com/office/drawing/2014/main" id="{2BFC8901-9781-460B-A63B-9E32588BB9F5}"/>
              </a:ext>
            </a:extLst>
          </p:cNvPr>
          <p:cNvSpPr txBox="1"/>
          <p:nvPr/>
        </p:nvSpPr>
        <p:spPr>
          <a:xfrm>
            <a:off x="189756" y="332507"/>
            <a:ext cx="936103" cy="1008261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IN" sz="4800" b="1" dirty="0" smtClean="0">
                <a:solidFill>
                  <a:schemeClr val="bg1"/>
                </a:solidFill>
              </a:rPr>
              <a:t>0</a:t>
            </a:r>
            <a:r>
              <a:rPr lang="sk-SK" sz="4800" b="1" dirty="0" smtClean="0">
                <a:solidFill>
                  <a:schemeClr val="bg1"/>
                </a:solidFill>
              </a:rPr>
              <a:t>2</a:t>
            </a:r>
            <a:endParaRPr lang="en-IN" sz="4800" b="1" dirty="0">
              <a:solidFill>
                <a:schemeClr val="bg1"/>
              </a:solidFill>
            </a:endParaRPr>
          </a:p>
        </p:txBody>
      </p:sp>
      <p:pic>
        <p:nvPicPr>
          <p:cNvPr id="9" name="Grafický objekt 8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4633" y="1694"/>
            <a:ext cx="1708551" cy="77266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Ovál 9"/>
          <p:cNvSpPr/>
          <p:nvPr/>
        </p:nvSpPr>
        <p:spPr>
          <a:xfrm rot="3033495">
            <a:off x="5142825" y="3808883"/>
            <a:ext cx="270245" cy="274006"/>
          </a:xfrm>
          <a:prstGeom prst="ellipse">
            <a:avLst/>
          </a:prstGeom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smtClean="0"/>
              <a:t> </a:t>
            </a:r>
            <a:endParaRPr lang="sk-SK" dirty="0"/>
          </a:p>
        </p:txBody>
      </p:sp>
      <p:sp>
        <p:nvSpPr>
          <p:cNvPr id="13" name="Ovál 12"/>
          <p:cNvSpPr/>
          <p:nvPr/>
        </p:nvSpPr>
        <p:spPr>
          <a:xfrm>
            <a:off x="-3867695" y="-1882284"/>
            <a:ext cx="18291284" cy="11914242"/>
          </a:xfrm>
          <a:prstGeom prst="ellipse">
            <a:avLst/>
          </a:prstGeom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24206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xit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" dur="125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" dur="125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25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" dur="12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124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2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6" presetID="36" presetClass="path" presetSubtype="0" accel="50000" fill="hold" grpId="1" nodeType="after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168E-6 -1.48148E-6 C 4.5168E-6 0.06435 -0.00652 0.05625 -0.01316 0.0838 C -0.02801 0.14653 -0.03061 0.38681 -0.05562 0.38681 L -0.08622 0.38611 " pathEditMode="relative" rAng="0" ptsTypes="AAAA" p14:bounceEnd="69000">
                                          <p:cBhvr>
                                            <p:cTn id="17" dur="4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311" y="1932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1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23" presetID="44" presetClass="path" presetSubtype="0" accel="50000" decel="50000" fill="hold" grpId="2" nodeType="afterEffect">
                                      <p:stCondLst>
                                        <p:cond delay="11000"/>
                                      </p:stCondLst>
                                      <p:childTnLst>
                                        <p:animMotion origin="layout" path="M -0.13389 0.3882 L -0.11983 0.3713 C -0.11683 0.36759 -0.11227 0.36574 -0.10758 0.36574 C -0.10237 0.36574 -0.09808 0.36759 -0.09508 0.3713 L -0.08075 0.3882 " pathEditMode="relative" rAng="0" ptsTypes="AAAAA">
                                          <p:cBhvr>
                                            <p:cTn id="24" dur="750" spd="-100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57" y="-113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8250"/>
                                </p:stCondLst>
                                <p:childTnLst>
                                  <p:par>
                                    <p:cTn id="26" presetID="44" presetClass="path" presetSubtype="0" accel="50000" decel="50000" fill="hold" grpId="3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13389 0.38681 L -0.1197 0.37107 C -0.11683 0.36759 -0.11227 0.36574 -0.10758 0.36574 C -0.10237 0.36574 -0.09808 0.36759 -0.09508 0.37107 L -0.08075 0.38681 " pathEditMode="relative" rAng="0" ptsTypes="AAAAA">
                                          <p:cBhvr>
                                            <p:cTn id="27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57" y="-106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9000"/>
                                </p:stCondLst>
                                <p:childTnLst>
                                  <p:par>
                                    <p:cTn id="29" presetID="64" presetClass="path" presetSubtype="0" accel="50000" decel="50000" fill="hold" grpId="9" nodeType="afterEffect">
                                      <p:stCondLst>
                                        <p:cond delay="20000"/>
                                      </p:stCondLst>
                                      <p:childTnLst>
                                        <p:animMotion origin="layout" path="M -0.08622 0.38611 L -0.08662 0.21875 " pathEditMode="relative" rAng="0" ptsTypes="AA">
                                          <p:cBhvr>
                                            <p:cTn id="30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" y="-838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9750"/>
                                </p:stCondLst>
                                <p:childTnLst>
                                  <p:par>
                                    <p:cTn id="32" presetID="42" presetClass="path" presetSubtype="0" accel="50000" decel="50000" fill="hold" grpId="1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8662 0.21875 L -0.08622 0.38611 " pathEditMode="relative" rAng="0" ptsTypes="AA">
                                          <p:cBhvr>
                                            <p:cTn id="33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" y="835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0" presetID="44" presetClass="path" presetSubtype="0" accel="50000" decel="50000" fill="hold" grpId="4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16932 0.38681 L -0.14575 0.37107 C -0.1408 0.36759 -0.13337 0.36574 -0.12556 0.36574 C -0.1167 0.36574 -0.10954 0.36759 -0.10472 0.37107 L -0.08075 0.38681 " pathEditMode="relative" rAng="0" ptsTypes="AAAAA">
                                          <p:cBhvr>
                                            <p:cTn id="41" dur="500" spd="-100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428" y="-106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3" presetID="44" presetClass="path" presetSubtype="0" accel="50000" decel="50000" fill="hold" grpId="5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16932 0.38681 L -0.11201 0.34746 C -0.0999 0.33866 -0.08193 0.33426 -0.06304 0.33426 C -0.04155 0.33426 -0.02436 0.33866 -0.01238 0.34746 L 0.04519 0.38681 " pathEditMode="relative" rAng="0" ptsTypes="AAAAA">
                                          <p:cBhvr>
                                            <p:cTn id="44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719" y="-263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46" presetID="64" presetClass="path" presetSubtype="0" accel="50000" decel="50000" fill="hold" grpId="6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4519 0.38681 L 0.04337 -0.02268 " pathEditMode="relative" rAng="0" ptsTypes="AA">
                                          <p:cBhvr>
                                            <p:cTn id="4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1" y="-2048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49" presetID="6" presetClass="emph" presetSubtype="0" fill="hold" grpId="7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0" dur="150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9900000" y="99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0" grpId="1" animBg="1"/>
          <p:bldP spid="10" grpId="2" animBg="1"/>
          <p:bldP spid="10" grpId="3" animBg="1"/>
          <p:bldP spid="10" grpId="4" animBg="1"/>
          <p:bldP spid="10" grpId="5" animBg="1"/>
          <p:bldP spid="10" grpId="6" animBg="1"/>
          <p:bldP spid="10" grpId="7" animBg="1"/>
          <p:bldP spid="10" grpId="9" animBg="1"/>
          <p:bldP spid="10" grpId="10" animBg="1"/>
          <p:bldP spid="1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xit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" dur="125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" dur="125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25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" dur="12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124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2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6" presetID="36" presetClass="path" presetSubtype="0" accel="50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168E-6 -1.48148E-6 C 4.5168E-6 0.06435 -0.00652 0.05625 -0.01316 0.0838 C -0.02801 0.14653 -0.03061 0.38681 -0.05562 0.38681 L -0.08622 0.38611 " pathEditMode="relative" rAng="0" ptsTypes="AAAA">
                                          <p:cBhvr>
                                            <p:cTn id="17" dur="4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311" y="1932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1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23" presetID="44" presetClass="path" presetSubtype="0" accel="50000" decel="50000" fill="hold" grpId="2" nodeType="afterEffect">
                                      <p:stCondLst>
                                        <p:cond delay="11000"/>
                                      </p:stCondLst>
                                      <p:childTnLst>
                                        <p:animMotion origin="layout" path="M -0.13389 0.3882 L -0.11983 0.3713 C -0.11683 0.36759 -0.11227 0.36574 -0.10758 0.36574 C -0.10237 0.36574 -0.09808 0.36759 -0.09508 0.3713 L -0.08075 0.3882 " pathEditMode="relative" rAng="0" ptsTypes="AAAAA">
                                          <p:cBhvr>
                                            <p:cTn id="24" dur="750" spd="-100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57" y="-113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8250"/>
                                </p:stCondLst>
                                <p:childTnLst>
                                  <p:par>
                                    <p:cTn id="26" presetID="44" presetClass="path" presetSubtype="0" accel="50000" decel="50000" fill="hold" grpId="3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13389 0.38681 L -0.1197 0.37107 C -0.11683 0.36759 -0.11227 0.36574 -0.10758 0.36574 C -0.10237 0.36574 -0.09808 0.36759 -0.09508 0.37107 L -0.08075 0.38681 " pathEditMode="relative" rAng="0" ptsTypes="AAAAA">
                                          <p:cBhvr>
                                            <p:cTn id="27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57" y="-106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9000"/>
                                </p:stCondLst>
                                <p:childTnLst>
                                  <p:par>
                                    <p:cTn id="29" presetID="64" presetClass="path" presetSubtype="0" accel="50000" decel="50000" fill="hold" grpId="9" nodeType="afterEffect">
                                      <p:stCondLst>
                                        <p:cond delay="20000"/>
                                      </p:stCondLst>
                                      <p:childTnLst>
                                        <p:animMotion origin="layout" path="M -0.08622 0.38611 L -0.08662 0.21875 " pathEditMode="relative" rAng="0" ptsTypes="AA">
                                          <p:cBhvr>
                                            <p:cTn id="30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" y="-838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9750"/>
                                </p:stCondLst>
                                <p:childTnLst>
                                  <p:par>
                                    <p:cTn id="32" presetID="42" presetClass="path" presetSubtype="0" accel="50000" decel="50000" fill="hold" grpId="1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8662 0.21875 L -0.08622 0.38611 " pathEditMode="relative" rAng="0" ptsTypes="AA">
                                          <p:cBhvr>
                                            <p:cTn id="33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" y="835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0" presetID="44" presetClass="path" presetSubtype="0" accel="50000" decel="50000" fill="hold" grpId="4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16932 0.38681 L -0.14575 0.37107 C -0.1408 0.36759 -0.13337 0.36574 -0.12556 0.36574 C -0.1167 0.36574 -0.10954 0.36759 -0.10472 0.37107 L -0.08075 0.38681 " pathEditMode="relative" rAng="0" ptsTypes="AAAAA">
                                          <p:cBhvr>
                                            <p:cTn id="41" dur="500" spd="-100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428" y="-106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3" presetID="44" presetClass="path" presetSubtype="0" accel="50000" decel="50000" fill="hold" grpId="5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16932 0.38681 L -0.11201 0.34746 C -0.0999 0.33866 -0.08193 0.33426 -0.06304 0.33426 C -0.04155 0.33426 -0.02436 0.33866 -0.01238 0.34746 L 0.04519 0.38681 " pathEditMode="relative" rAng="0" ptsTypes="AAAAA">
                                          <p:cBhvr>
                                            <p:cTn id="44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719" y="-263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46" presetID="64" presetClass="path" presetSubtype="0" accel="50000" decel="50000" fill="hold" grpId="6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4519 0.38681 L 0.04337 -0.02268 " pathEditMode="relative" rAng="0" ptsTypes="AA">
                                          <p:cBhvr>
                                            <p:cTn id="4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1" y="-2048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49" presetID="6" presetClass="emph" presetSubtype="0" fill="hold" grpId="7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0" dur="150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9900000" y="99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0" grpId="1" animBg="1"/>
          <p:bldP spid="10" grpId="2" animBg="1"/>
          <p:bldP spid="10" grpId="3" animBg="1"/>
          <p:bldP spid="10" grpId="4" animBg="1"/>
          <p:bldP spid="10" grpId="5" animBg="1"/>
          <p:bldP spid="10" grpId="6" animBg="1"/>
          <p:bldP spid="10" grpId="7" animBg="1"/>
          <p:bldP spid="10" grpId="9" animBg="1"/>
          <p:bldP spid="10" grpId="10" animBg="1"/>
          <p:bldP spid="13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>
            <a:extLst>
              <a:ext uri="{FF2B5EF4-FFF2-40B4-BE49-F238E27FC236}">
                <a16:creationId xmlns:a16="http://schemas.microsoft.com/office/drawing/2014/main" id="{20DF0934-9E5B-4212-99F6-CCF22776C956}"/>
              </a:ext>
            </a:extLst>
          </p:cNvPr>
          <p:cNvSpPr>
            <a:spLocks/>
          </p:cNvSpPr>
          <p:nvPr/>
        </p:nvSpPr>
        <p:spPr bwMode="auto">
          <a:xfrm>
            <a:off x="405780" y="188690"/>
            <a:ext cx="1455421" cy="1296045"/>
          </a:xfrm>
          <a:custGeom>
            <a:avLst/>
            <a:gdLst>
              <a:gd name="T0" fmla="*/ 427 w 443"/>
              <a:gd name="T1" fmla="*/ 236 h 540"/>
              <a:gd name="T2" fmla="*/ 177 w 443"/>
              <a:gd name="T3" fmla="*/ 0 h 540"/>
              <a:gd name="T4" fmla="*/ 80 w 443"/>
              <a:gd name="T5" fmla="*/ 0 h 540"/>
              <a:gd name="T6" fmla="*/ 0 w 443"/>
              <a:gd name="T7" fmla="*/ 80 h 540"/>
              <a:gd name="T8" fmla="*/ 0 w 443"/>
              <a:gd name="T9" fmla="*/ 460 h 540"/>
              <a:gd name="T10" fmla="*/ 80 w 443"/>
              <a:gd name="T11" fmla="*/ 540 h 540"/>
              <a:gd name="T12" fmla="*/ 219 w 443"/>
              <a:gd name="T13" fmla="*/ 540 h 540"/>
              <a:gd name="T14" fmla="*/ 443 w 443"/>
              <a:gd name="T15" fmla="*/ 271 h 540"/>
              <a:gd name="T16" fmla="*/ 427 w 443"/>
              <a:gd name="T17" fmla="*/ 236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43" h="540">
                <a:moveTo>
                  <a:pt x="427" y="236"/>
                </a:moveTo>
                <a:cubicBezTo>
                  <a:pt x="177" y="0"/>
                  <a:pt x="177" y="0"/>
                  <a:pt x="177" y="0"/>
                </a:cubicBezTo>
                <a:cubicBezTo>
                  <a:pt x="80" y="0"/>
                  <a:pt x="80" y="0"/>
                  <a:pt x="80" y="0"/>
                </a:cubicBezTo>
                <a:cubicBezTo>
                  <a:pt x="36" y="0"/>
                  <a:pt x="0" y="36"/>
                  <a:pt x="0" y="80"/>
                </a:cubicBezTo>
                <a:cubicBezTo>
                  <a:pt x="0" y="460"/>
                  <a:pt x="0" y="460"/>
                  <a:pt x="0" y="460"/>
                </a:cubicBezTo>
                <a:cubicBezTo>
                  <a:pt x="0" y="505"/>
                  <a:pt x="36" y="540"/>
                  <a:pt x="80" y="540"/>
                </a:cubicBezTo>
                <a:cubicBezTo>
                  <a:pt x="219" y="540"/>
                  <a:pt x="219" y="540"/>
                  <a:pt x="219" y="540"/>
                </a:cubicBezTo>
                <a:cubicBezTo>
                  <a:pt x="443" y="271"/>
                  <a:pt x="443" y="271"/>
                  <a:pt x="443" y="271"/>
                </a:cubicBezTo>
                <a:lnTo>
                  <a:pt x="427" y="236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9D416A96-8680-4652-B3D0-D50F8865781B}"/>
              </a:ext>
            </a:extLst>
          </p:cNvPr>
          <p:cNvSpPr/>
          <p:nvPr/>
        </p:nvSpPr>
        <p:spPr>
          <a:xfrm>
            <a:off x="189756" y="332656"/>
            <a:ext cx="7611835" cy="10081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Obdĺžnik 8"/>
          <p:cNvSpPr/>
          <p:nvPr/>
        </p:nvSpPr>
        <p:spPr>
          <a:xfrm>
            <a:off x="1985061" y="485661"/>
            <a:ext cx="57114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4000" b="1" dirty="0" smtClean="0">
                <a:solidFill>
                  <a:schemeClr val="accent5">
                    <a:lumMod val="75000"/>
                  </a:schemeClr>
                </a:solidFill>
              </a:rPr>
              <a:t>INFORMAČNÝ SYSTÉM</a:t>
            </a:r>
            <a:endParaRPr lang="sk-SK" sz="4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C0C61894-60E9-4118-8734-77FEECD42003}"/>
              </a:ext>
            </a:extLst>
          </p:cNvPr>
          <p:cNvSpPr>
            <a:spLocks/>
          </p:cNvSpPr>
          <p:nvPr/>
        </p:nvSpPr>
        <p:spPr bwMode="auto">
          <a:xfrm>
            <a:off x="777547" y="188690"/>
            <a:ext cx="1207514" cy="650839"/>
          </a:xfrm>
          <a:custGeom>
            <a:avLst/>
            <a:gdLst>
              <a:gd name="T0" fmla="*/ 377 w 534"/>
              <a:gd name="T1" fmla="*/ 103 h 272"/>
              <a:gd name="T2" fmla="*/ 326 w 534"/>
              <a:gd name="T3" fmla="*/ 48 h 272"/>
              <a:gd name="T4" fmla="*/ 236 w 534"/>
              <a:gd name="T5" fmla="*/ 1 h 272"/>
              <a:gd name="T6" fmla="*/ 8 w 534"/>
              <a:gd name="T7" fmla="*/ 1 h 272"/>
              <a:gd name="T8" fmla="*/ 0 w 534"/>
              <a:gd name="T9" fmla="*/ 2 h 272"/>
              <a:gd name="T10" fmla="*/ 77 w 534"/>
              <a:gd name="T11" fmla="*/ 37 h 272"/>
              <a:gd name="T12" fmla="*/ 284 w 534"/>
              <a:gd name="T13" fmla="*/ 272 h 272"/>
              <a:gd name="T14" fmla="*/ 377 w 534"/>
              <a:gd name="T15" fmla="*/ 272 h 272"/>
              <a:gd name="T16" fmla="*/ 534 w 534"/>
              <a:gd name="T17" fmla="*/ 272 h 272"/>
              <a:gd name="T18" fmla="*/ 377 w 534"/>
              <a:gd name="T19" fmla="*/ 103 h 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34" h="272">
                <a:moveTo>
                  <a:pt x="377" y="103"/>
                </a:moveTo>
                <a:cubicBezTo>
                  <a:pt x="356" y="79"/>
                  <a:pt x="338" y="60"/>
                  <a:pt x="326" y="48"/>
                </a:cubicBezTo>
                <a:cubicBezTo>
                  <a:pt x="279" y="1"/>
                  <a:pt x="277" y="1"/>
                  <a:pt x="236" y="1"/>
                </a:cubicBezTo>
                <a:cubicBezTo>
                  <a:pt x="8" y="1"/>
                  <a:pt x="8" y="1"/>
                  <a:pt x="8" y="1"/>
                </a:cubicBezTo>
                <a:cubicBezTo>
                  <a:pt x="5" y="1"/>
                  <a:pt x="2" y="1"/>
                  <a:pt x="0" y="2"/>
                </a:cubicBezTo>
                <a:cubicBezTo>
                  <a:pt x="1" y="2"/>
                  <a:pt x="36" y="0"/>
                  <a:pt x="77" y="37"/>
                </a:cubicBezTo>
                <a:cubicBezTo>
                  <a:pt x="147" y="100"/>
                  <a:pt x="284" y="272"/>
                  <a:pt x="284" y="272"/>
                </a:cubicBezTo>
                <a:cubicBezTo>
                  <a:pt x="377" y="272"/>
                  <a:pt x="377" y="272"/>
                  <a:pt x="377" y="272"/>
                </a:cubicBezTo>
                <a:cubicBezTo>
                  <a:pt x="534" y="272"/>
                  <a:pt x="534" y="272"/>
                  <a:pt x="534" y="272"/>
                </a:cubicBezTo>
                <a:cubicBezTo>
                  <a:pt x="534" y="272"/>
                  <a:pt x="442" y="174"/>
                  <a:pt x="377" y="10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5A849246-783E-47DD-89ED-083CE9D0FB13}"/>
              </a:ext>
            </a:extLst>
          </p:cNvPr>
          <p:cNvSpPr>
            <a:spLocks/>
          </p:cNvSpPr>
          <p:nvPr/>
        </p:nvSpPr>
        <p:spPr bwMode="auto">
          <a:xfrm>
            <a:off x="777547" y="839082"/>
            <a:ext cx="1207514" cy="645504"/>
          </a:xfrm>
          <a:custGeom>
            <a:avLst/>
            <a:gdLst>
              <a:gd name="T0" fmla="*/ 377 w 534"/>
              <a:gd name="T1" fmla="*/ 168 h 270"/>
              <a:gd name="T2" fmla="*/ 326 w 534"/>
              <a:gd name="T3" fmla="*/ 222 h 270"/>
              <a:gd name="T4" fmla="*/ 236 w 534"/>
              <a:gd name="T5" fmla="*/ 269 h 270"/>
              <a:gd name="T6" fmla="*/ 8 w 534"/>
              <a:gd name="T7" fmla="*/ 269 h 270"/>
              <a:gd name="T8" fmla="*/ 0 w 534"/>
              <a:gd name="T9" fmla="*/ 269 h 270"/>
              <a:gd name="T10" fmla="*/ 77 w 534"/>
              <a:gd name="T11" fmla="*/ 233 h 270"/>
              <a:gd name="T12" fmla="*/ 284 w 534"/>
              <a:gd name="T13" fmla="*/ 0 h 270"/>
              <a:gd name="T14" fmla="*/ 377 w 534"/>
              <a:gd name="T15" fmla="*/ 0 h 270"/>
              <a:gd name="T16" fmla="*/ 534 w 534"/>
              <a:gd name="T17" fmla="*/ 0 h 270"/>
              <a:gd name="T18" fmla="*/ 377 w 534"/>
              <a:gd name="T19" fmla="*/ 168 h 2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34" h="270">
                <a:moveTo>
                  <a:pt x="377" y="168"/>
                </a:moveTo>
                <a:cubicBezTo>
                  <a:pt x="356" y="191"/>
                  <a:pt x="338" y="211"/>
                  <a:pt x="326" y="222"/>
                </a:cubicBezTo>
                <a:cubicBezTo>
                  <a:pt x="279" y="269"/>
                  <a:pt x="277" y="269"/>
                  <a:pt x="236" y="269"/>
                </a:cubicBezTo>
                <a:cubicBezTo>
                  <a:pt x="8" y="269"/>
                  <a:pt x="8" y="269"/>
                  <a:pt x="8" y="269"/>
                </a:cubicBezTo>
                <a:cubicBezTo>
                  <a:pt x="5" y="269"/>
                  <a:pt x="2" y="269"/>
                  <a:pt x="0" y="269"/>
                </a:cubicBezTo>
                <a:cubicBezTo>
                  <a:pt x="1" y="269"/>
                  <a:pt x="36" y="270"/>
                  <a:pt x="77" y="233"/>
                </a:cubicBezTo>
                <a:cubicBezTo>
                  <a:pt x="147" y="170"/>
                  <a:pt x="284" y="0"/>
                  <a:pt x="284" y="0"/>
                </a:cubicBezTo>
                <a:cubicBezTo>
                  <a:pt x="377" y="0"/>
                  <a:pt x="377" y="0"/>
                  <a:pt x="377" y="0"/>
                </a:cubicBezTo>
                <a:cubicBezTo>
                  <a:pt x="534" y="0"/>
                  <a:pt x="534" y="0"/>
                  <a:pt x="534" y="0"/>
                </a:cubicBezTo>
                <a:cubicBezTo>
                  <a:pt x="534" y="0"/>
                  <a:pt x="442" y="97"/>
                  <a:pt x="377" y="168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3" name="TextBox 39">
            <a:extLst>
              <a:ext uri="{FF2B5EF4-FFF2-40B4-BE49-F238E27FC236}">
                <a16:creationId xmlns:a16="http://schemas.microsoft.com/office/drawing/2014/main" id="{2BFC8901-9781-460B-A63B-9E32588BB9F5}"/>
              </a:ext>
            </a:extLst>
          </p:cNvPr>
          <p:cNvSpPr txBox="1"/>
          <p:nvPr/>
        </p:nvSpPr>
        <p:spPr>
          <a:xfrm>
            <a:off x="189756" y="332507"/>
            <a:ext cx="936103" cy="1008261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IN" sz="4800" b="1" dirty="0" smtClean="0">
                <a:solidFill>
                  <a:schemeClr val="bg1"/>
                </a:solidFill>
              </a:rPr>
              <a:t>0</a:t>
            </a:r>
            <a:r>
              <a:rPr lang="sk-SK" sz="4800" b="1" dirty="0" smtClean="0">
                <a:solidFill>
                  <a:schemeClr val="bg1"/>
                </a:solidFill>
              </a:rPr>
              <a:t>3</a:t>
            </a:r>
            <a:endParaRPr lang="en-IN" sz="4800" b="1" dirty="0">
              <a:solidFill>
                <a:schemeClr val="bg1"/>
              </a:solidFill>
            </a:endParaRPr>
          </a:p>
        </p:txBody>
      </p:sp>
      <p:pic>
        <p:nvPicPr>
          <p:cNvPr id="179" name="Grafický objekt 8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4633" y="1694"/>
            <a:ext cx="1708551" cy="772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734" y="1637740"/>
            <a:ext cx="5185395" cy="3458935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3344" y="2042129"/>
            <a:ext cx="3925813" cy="3734892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9788" y="2492896"/>
            <a:ext cx="4192638" cy="3903712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7118" y="2824856"/>
            <a:ext cx="4035267" cy="3807321"/>
          </a:xfrm>
          <a:prstGeom prst="rect">
            <a:avLst/>
          </a:prstGeom>
        </p:spPr>
      </p:pic>
      <p:pic>
        <p:nvPicPr>
          <p:cNvPr id="12" name="Obrázok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74332" y="2924396"/>
            <a:ext cx="4265662" cy="3804172"/>
          </a:xfrm>
          <a:prstGeom prst="rect">
            <a:avLst/>
          </a:prstGeom>
        </p:spPr>
      </p:pic>
      <p:pic>
        <p:nvPicPr>
          <p:cNvPr id="14" name="Obrázok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99877" y="1894182"/>
            <a:ext cx="3897954" cy="4180507"/>
          </a:xfrm>
          <a:prstGeom prst="rect">
            <a:avLst/>
          </a:prstGeom>
        </p:spPr>
      </p:pic>
      <p:pic>
        <p:nvPicPr>
          <p:cNvPr id="2" name="Obrázok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67966" y="1440308"/>
            <a:ext cx="9158326" cy="5151097"/>
          </a:xfrm>
          <a:prstGeom prst="rect">
            <a:avLst/>
          </a:prstGeom>
        </p:spPr>
      </p:pic>
      <p:sp>
        <p:nvSpPr>
          <p:cNvPr id="16" name="Ovál 15"/>
          <p:cNvSpPr/>
          <p:nvPr/>
        </p:nvSpPr>
        <p:spPr>
          <a:xfrm rot="3033495">
            <a:off x="5499627" y="3772572"/>
            <a:ext cx="270245" cy="274006"/>
          </a:xfrm>
          <a:prstGeom prst="ellipse">
            <a:avLst/>
          </a:prstGeom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9" name="Ovál 18"/>
          <p:cNvSpPr/>
          <p:nvPr/>
        </p:nvSpPr>
        <p:spPr>
          <a:xfrm>
            <a:off x="-3510893" y="-1941265"/>
            <a:ext cx="18291284" cy="11914242"/>
          </a:xfrm>
          <a:prstGeom prst="ellipse">
            <a:avLst/>
          </a:prstGeom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29232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xit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" dur="125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" dur="125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25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" dur="12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124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2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2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" presetID="41" presetClass="path" presetSubtype="0" accel="46000" decel="54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267E-7 -0.00116 C -0.00469 -0.01482 -0.01836 -0.02176 -0.03425 0.04213 C -0.05001 0.10625 -0.07893 0.35231 -0.09547 0.39444 C -0.11305 0.3956 -0.12269 0.29375 -0.13428 0.29375 C -0.146 0.29352 -0.15603 0.38634 -0.16502 0.39375 C -0.17309 0.40139 -0.17518 0.32199 -0.18416 0.32199 C -0.19354 0.32199 -0.19615 0.39051 -0.20005 0.39375 C -0.20435 0.39722 -0.20487 0.34143 -0.20878 0.34143 C -0.21347 0.34143 -0.21816 0.36828 -0.21816 0.39375 C -0.21816 0.37963 -0.21985 0.36666 -0.22219 0.36666 C -0.2235 0.36666 -0.22662 0.38032 -0.22662 0.39375 C -0.22662 0.38703 -0.22792 0.37963 -0.22871 0.37963 C -0.22871 0.37847 -0.23157 0.38634 -0.23157 0.39375 C -0.23157 0.39028 -0.23157 0.38703 -0.23261 0.38703 C -0.23261 0.38865 -0.23339 0.39028 -0.23339 0.39375 L -0.23339 0.38865 C -0.23444 0.38865 -0.23444 0.39028 -0.23444 0.3919 C -0.23574 0.3919 -0.23574 0.39028 -0.23574 0.38865 C -0.23665 0.38865 -0.23665 0.39028 -0.23665 0.3919 " pathEditMode="relative" rAng="0" ptsTypes="AAAAAAAAAAAAAAAAAAA">
                                          <p:cBhvr>
                                            <p:cTn id="17" dur="3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839" y="1932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1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63" presetClass="path" presetSubtype="0" accel="50000" decel="50000" fill="hold" grpId="3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23665 0.3919 L -0.22219 0.3912 " pathEditMode="relative" rAng="0" ptsTypes="AA">
                                          <p:cBhvr>
                                            <p:cTn id="23" dur="3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16" y="-4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7750"/>
                                </p:stCondLst>
                                <p:childTnLst>
                                  <p:par>
                                    <p:cTn id="25" presetID="35" presetClass="path" presetSubtype="0" accel="50000" fill="hold" grpId="2" nodeType="afterEffect" p14:presetBounceEnd="39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22219 0.3912 L -0.39841 0.39722 " pathEditMode="relative" rAng="0" ptsTypes="AA" p14:bounceEnd="39000">
                                          <p:cBhvr>
                                            <p:cTn id="26" dur="3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817" y="30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1000"/>
                                </p:stCondLst>
                                <p:childTnLst>
                                  <p:par>
                                    <p:cTn id="30" presetID="10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2500"/>
                                </p:stCondLst>
                                <p:childTnLst>
                                  <p:par>
                                    <p:cTn id="34" presetID="10" presetClass="entr" presetSubtype="0" fill="hold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64" presetClass="path" presetSubtype="0" accel="50000" decel="50000" fill="hold" grpId="4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0.39841 0.39722 L -0.39841 0.33958 " pathEditMode="relative" rAng="0" ptsTypes="AA">
                                          <p:cBhvr>
                                            <p:cTn id="38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3500"/>
                                </p:stCondLst>
                                <p:childTnLst>
                                  <p:par>
                                    <p:cTn id="40" presetID="42" presetClass="path" presetSubtype="0" accel="50000" decel="50000" fill="hold" grpId="5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39841 0.33958 L -0.39841 0.39722 " pathEditMode="relative" rAng="0" ptsTypes="AA">
                                          <p:cBhvr>
                                            <p:cTn id="4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28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14500"/>
                                </p:stCondLst>
                                <p:childTnLst>
                                  <p:par>
                                    <p:cTn id="46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64" presetClass="path" presetSubtype="0" accel="50000" decel="50000" fill="hold" grpId="6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39841 0.39722 L -0.39841 0.33958 " pathEditMode="relative" rAng="0" ptsTypes="AA">
                                          <p:cBhvr>
                                            <p:cTn id="50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15250"/>
                                </p:stCondLst>
                                <p:childTnLst>
                                  <p:par>
                                    <p:cTn id="52" presetID="42" presetClass="path" presetSubtype="0" accel="50000" decel="50000" fill="hold" grpId="7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39841 0.33958 L -0.39841 0.39722 " pathEditMode="relative" rAng="0" ptsTypes="AA">
                                          <p:cBhvr>
                                            <p:cTn id="53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28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4" presetID="10" presetClass="entr" presetSubtype="0" fill="hold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19000"/>
                                </p:stCondLst>
                                <p:childTnLst>
                                  <p:par>
                                    <p:cTn id="58" presetID="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9" dur="200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44" presetClass="path" presetSubtype="0" accel="50000" decel="50000" fill="hold" grpId="8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39841 0.39722 L -0.37705 0.37754 C -0.37262 0.37315 -0.36598 0.37106 -0.35895 0.37106 C -0.351 0.37106 -0.34462 0.37315 -0.34019 0.37754 L -0.31857 0.39722 " pathEditMode="relative" rAng="0" ptsTypes="AAAAA">
                                          <p:cBhvr>
                                            <p:cTn id="6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85" y="-131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5" presetID="57" presetClass="path" presetSubtype="0" accel="50000" decel="50000" fill="hold" grpId="9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31857 0.39722 C -0.31857 0.33125 -0.26973 0.27199 -0.24303 0.22453 C -0.20669 0.16898 -0.19328 0.14676 -0.13702 0.06551 C -0.0883 0.0118 -0.09677 0.0037 -0.05236 0.0037 " pathEditMode="relative" rAng="0" ptsTypes="AAAA">
                                          <p:cBhvr>
                                            <p:cTn id="6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311" y="-1967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8" presetID="6" presetClass="emph" presetSubtype="0" fill="hold" grpId="1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9" dur="15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9900000" y="99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6" grpId="1" animBg="1"/>
          <p:bldP spid="16" grpId="2" animBg="1"/>
          <p:bldP spid="16" grpId="3" animBg="1"/>
          <p:bldP spid="16" grpId="4" animBg="1"/>
          <p:bldP spid="16" grpId="5" animBg="1"/>
          <p:bldP spid="16" grpId="6" animBg="1"/>
          <p:bldP spid="16" grpId="7" animBg="1"/>
          <p:bldP spid="16" grpId="8" animBg="1"/>
          <p:bldP spid="16" grpId="9" animBg="1"/>
          <p:bldP spid="16" grpId="10" animBg="1"/>
          <p:bldP spid="1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xit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" dur="125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" dur="125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25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" dur="12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124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2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2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" presetID="41" presetClass="path" presetSubtype="0" accel="46000" decel="54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267E-7 -0.00116 C -0.00469 -0.01482 -0.01836 -0.02176 -0.03425 0.04213 C -0.05001 0.10625 -0.07893 0.35231 -0.09547 0.39444 C -0.11305 0.3956 -0.12269 0.29375 -0.13428 0.29375 C -0.146 0.29352 -0.15603 0.38634 -0.16502 0.39375 C -0.17309 0.40139 -0.17518 0.32199 -0.18416 0.32199 C -0.19354 0.32199 -0.19615 0.39051 -0.20005 0.39375 C -0.20435 0.39722 -0.20487 0.34143 -0.20878 0.34143 C -0.21347 0.34143 -0.21816 0.36828 -0.21816 0.39375 C -0.21816 0.37963 -0.21985 0.36666 -0.22219 0.36666 C -0.2235 0.36666 -0.22662 0.38032 -0.22662 0.39375 C -0.22662 0.38703 -0.22792 0.37963 -0.22871 0.37963 C -0.22871 0.37847 -0.23157 0.38634 -0.23157 0.39375 C -0.23157 0.39028 -0.23157 0.38703 -0.23261 0.38703 C -0.23261 0.38865 -0.23339 0.39028 -0.23339 0.39375 L -0.23339 0.38865 C -0.23444 0.38865 -0.23444 0.39028 -0.23444 0.3919 C -0.23574 0.3919 -0.23574 0.39028 -0.23574 0.38865 C -0.23665 0.38865 -0.23665 0.39028 -0.23665 0.3919 " pathEditMode="relative" rAng="0" ptsTypes="AAAAAAAAAAAAAAAAAAA">
                                          <p:cBhvr>
                                            <p:cTn id="17" dur="3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839" y="1932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1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63" presetClass="path" presetSubtype="0" accel="50000" decel="50000" fill="hold" grpId="3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23665 0.3919 L -0.22219 0.3912 " pathEditMode="relative" rAng="0" ptsTypes="AA">
                                          <p:cBhvr>
                                            <p:cTn id="23" dur="3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16" y="-4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7750"/>
                                </p:stCondLst>
                                <p:childTnLst>
                                  <p:par>
                                    <p:cTn id="25" presetID="35" presetClass="path" presetSubtype="0" accel="50000" fill="hold" grpId="2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22219 0.3912 L -0.39841 0.39722 " pathEditMode="relative" rAng="0" ptsTypes="AA">
                                          <p:cBhvr>
                                            <p:cTn id="26" dur="3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817" y="30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1000"/>
                                </p:stCondLst>
                                <p:childTnLst>
                                  <p:par>
                                    <p:cTn id="30" presetID="10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2500"/>
                                </p:stCondLst>
                                <p:childTnLst>
                                  <p:par>
                                    <p:cTn id="34" presetID="10" presetClass="entr" presetSubtype="0" fill="hold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64" presetClass="path" presetSubtype="0" accel="50000" decel="50000" fill="hold" grpId="4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0.39841 0.39722 L -0.39841 0.33958 " pathEditMode="relative" rAng="0" ptsTypes="AA">
                                          <p:cBhvr>
                                            <p:cTn id="38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3500"/>
                                </p:stCondLst>
                                <p:childTnLst>
                                  <p:par>
                                    <p:cTn id="40" presetID="42" presetClass="path" presetSubtype="0" accel="50000" decel="50000" fill="hold" grpId="5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39841 0.33958 L -0.39841 0.39722 " pathEditMode="relative" rAng="0" ptsTypes="AA">
                                          <p:cBhvr>
                                            <p:cTn id="4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28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14500"/>
                                </p:stCondLst>
                                <p:childTnLst>
                                  <p:par>
                                    <p:cTn id="46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64" presetClass="path" presetSubtype="0" accel="50000" decel="50000" fill="hold" grpId="6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39841 0.39722 L -0.39841 0.33958 " pathEditMode="relative" rAng="0" ptsTypes="AA">
                                          <p:cBhvr>
                                            <p:cTn id="50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15250"/>
                                </p:stCondLst>
                                <p:childTnLst>
                                  <p:par>
                                    <p:cTn id="52" presetID="42" presetClass="path" presetSubtype="0" accel="50000" decel="50000" fill="hold" grpId="7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39841 0.33958 L -0.39841 0.39722 " pathEditMode="relative" rAng="0" ptsTypes="AA">
                                          <p:cBhvr>
                                            <p:cTn id="53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28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4" presetID="10" presetClass="entr" presetSubtype="0" fill="hold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19000"/>
                                </p:stCondLst>
                                <p:childTnLst>
                                  <p:par>
                                    <p:cTn id="58" presetID="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9" dur="200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44" presetClass="path" presetSubtype="0" accel="50000" decel="50000" fill="hold" grpId="8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39841 0.39722 L -0.37705 0.37754 C -0.37262 0.37315 -0.36598 0.37106 -0.35895 0.37106 C -0.351 0.37106 -0.34462 0.37315 -0.34019 0.37754 L -0.31857 0.39722 " pathEditMode="relative" rAng="0" ptsTypes="AAAAA">
                                          <p:cBhvr>
                                            <p:cTn id="6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85" y="-131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5" presetID="57" presetClass="path" presetSubtype="0" accel="50000" decel="50000" fill="hold" grpId="9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31857 0.39722 C -0.31857 0.33125 -0.26973 0.27199 -0.24303 0.22453 C -0.20669 0.16898 -0.19328 0.14676 -0.13702 0.06551 C -0.0883 0.0118 -0.09677 0.0037 -0.05236 0.0037 " pathEditMode="relative" rAng="0" ptsTypes="AAAA">
                                          <p:cBhvr>
                                            <p:cTn id="6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311" y="-1967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8" presetID="6" presetClass="emph" presetSubtype="0" fill="hold" grpId="1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9" dur="15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9900000" y="99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6" grpId="1" animBg="1"/>
          <p:bldP spid="16" grpId="2" animBg="1"/>
          <p:bldP spid="16" grpId="3" animBg="1"/>
          <p:bldP spid="16" grpId="4" animBg="1"/>
          <p:bldP spid="16" grpId="5" animBg="1"/>
          <p:bldP spid="16" grpId="6" animBg="1"/>
          <p:bldP spid="16" grpId="7" animBg="1"/>
          <p:bldP spid="16" grpId="8" animBg="1"/>
          <p:bldP spid="16" grpId="9" animBg="1"/>
          <p:bldP spid="16" grpId="10" animBg="1"/>
          <p:bldP spid="19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F090D342-C30B-8F40-AAB5-34418336BC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621"/>
          <a:stretch/>
        </p:blipFill>
        <p:spPr>
          <a:xfrm>
            <a:off x="975947" y="1405918"/>
            <a:ext cx="9217024" cy="5445224"/>
          </a:xfrm>
          <a:prstGeom prst="rect">
            <a:avLst/>
          </a:prstGeom>
        </p:spPr>
      </p:pic>
      <p:pic>
        <p:nvPicPr>
          <p:cNvPr id="4" name="Grafický objekt 8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4633" y="1694"/>
            <a:ext cx="1708551" cy="772666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Round Same Side Corner Rectangle 9"/>
          <p:cNvSpPr/>
          <p:nvPr/>
        </p:nvSpPr>
        <p:spPr>
          <a:xfrm>
            <a:off x="981845" y="91050"/>
            <a:ext cx="1728191" cy="1321726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182880" numCol="1" spcCol="0" rtlCol="0" fromWordArt="0" anchor="b" anchorCtr="1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sk-SK" sz="1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Poskytovatelia</a:t>
            </a:r>
            <a:endParaRPr lang="en-US" sz="1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ectangle 11"/>
          <p:cNvSpPr>
            <a:spLocks noChangeArrowheads="1"/>
          </p:cNvSpPr>
          <p:nvPr/>
        </p:nvSpPr>
        <p:spPr bwMode="auto">
          <a:xfrm>
            <a:off x="1692711" y="406409"/>
            <a:ext cx="143484" cy="144319"/>
          </a:xfrm>
          <a:prstGeom prst="rect">
            <a:avLst/>
          </a:prstGeom>
          <a:solidFill>
            <a:schemeClr val="bg1"/>
          </a:solidFill>
          <a:ln w="0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Rectangle 12"/>
          <p:cNvSpPr>
            <a:spLocks noChangeArrowheads="1"/>
          </p:cNvSpPr>
          <p:nvPr/>
        </p:nvSpPr>
        <p:spPr bwMode="auto">
          <a:xfrm>
            <a:off x="1917948" y="406409"/>
            <a:ext cx="145153" cy="144319"/>
          </a:xfrm>
          <a:prstGeom prst="rect">
            <a:avLst/>
          </a:prstGeom>
          <a:solidFill>
            <a:schemeClr val="bg1"/>
          </a:solidFill>
          <a:ln w="0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Rectangle 13"/>
          <p:cNvSpPr>
            <a:spLocks noChangeArrowheads="1"/>
          </p:cNvSpPr>
          <p:nvPr/>
        </p:nvSpPr>
        <p:spPr bwMode="auto">
          <a:xfrm>
            <a:off x="1692711" y="638320"/>
            <a:ext cx="143484" cy="145987"/>
          </a:xfrm>
          <a:prstGeom prst="rect">
            <a:avLst/>
          </a:prstGeom>
          <a:solidFill>
            <a:schemeClr val="bg1"/>
          </a:solidFill>
          <a:ln w="0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Rectangle 14"/>
          <p:cNvSpPr>
            <a:spLocks noChangeArrowheads="1"/>
          </p:cNvSpPr>
          <p:nvPr/>
        </p:nvSpPr>
        <p:spPr bwMode="auto">
          <a:xfrm>
            <a:off x="1917948" y="638320"/>
            <a:ext cx="145153" cy="145987"/>
          </a:xfrm>
          <a:prstGeom prst="rect">
            <a:avLst/>
          </a:prstGeom>
          <a:solidFill>
            <a:schemeClr val="bg1"/>
          </a:solidFill>
          <a:ln w="0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Round Same Side Corner Rectangle 10"/>
          <p:cNvSpPr/>
          <p:nvPr/>
        </p:nvSpPr>
        <p:spPr>
          <a:xfrm>
            <a:off x="2710037" y="91050"/>
            <a:ext cx="1656184" cy="1321726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182880" numCol="1" spcCol="0" rtlCol="0" fromWordArt="0" anchor="b" anchorCtr="1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sk-SK" sz="1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Vstupy</a:t>
            </a:r>
            <a:endParaRPr lang="en-US" sz="1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Freeform 15"/>
          <p:cNvSpPr>
            <a:spLocks/>
          </p:cNvSpPr>
          <p:nvPr/>
        </p:nvSpPr>
        <p:spPr bwMode="auto">
          <a:xfrm>
            <a:off x="3251896" y="535364"/>
            <a:ext cx="338011" cy="179034"/>
          </a:xfrm>
          <a:custGeom>
            <a:avLst/>
            <a:gdLst/>
            <a:ahLst/>
            <a:cxnLst>
              <a:cxn ang="0">
                <a:pos x="283" y="0"/>
              </a:cxn>
              <a:cxn ang="0">
                <a:pos x="360" y="0"/>
              </a:cxn>
              <a:cxn ang="0">
                <a:pos x="455" y="118"/>
              </a:cxn>
              <a:cxn ang="0">
                <a:pos x="367" y="241"/>
              </a:cxn>
              <a:cxn ang="0">
                <a:pos x="283" y="241"/>
              </a:cxn>
              <a:cxn ang="0">
                <a:pos x="350" y="157"/>
              </a:cxn>
              <a:cxn ang="0">
                <a:pos x="0" y="157"/>
              </a:cxn>
              <a:cxn ang="0">
                <a:pos x="0" y="78"/>
              </a:cxn>
              <a:cxn ang="0">
                <a:pos x="348" y="78"/>
              </a:cxn>
              <a:cxn ang="0">
                <a:pos x="283" y="0"/>
              </a:cxn>
            </a:cxnLst>
            <a:rect l="0" t="0" r="r" b="b"/>
            <a:pathLst>
              <a:path w="455" h="241">
                <a:moveTo>
                  <a:pt x="283" y="0"/>
                </a:moveTo>
                <a:lnTo>
                  <a:pt x="360" y="0"/>
                </a:lnTo>
                <a:lnTo>
                  <a:pt x="455" y="118"/>
                </a:lnTo>
                <a:lnTo>
                  <a:pt x="367" y="241"/>
                </a:lnTo>
                <a:lnTo>
                  <a:pt x="283" y="241"/>
                </a:lnTo>
                <a:lnTo>
                  <a:pt x="350" y="157"/>
                </a:lnTo>
                <a:lnTo>
                  <a:pt x="0" y="157"/>
                </a:lnTo>
                <a:lnTo>
                  <a:pt x="0" y="78"/>
                </a:lnTo>
                <a:lnTo>
                  <a:pt x="348" y="78"/>
                </a:lnTo>
                <a:lnTo>
                  <a:pt x="283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Freeform 16"/>
          <p:cNvSpPr>
            <a:spLocks/>
          </p:cNvSpPr>
          <p:nvPr/>
        </p:nvSpPr>
        <p:spPr bwMode="auto">
          <a:xfrm>
            <a:off x="3395272" y="409818"/>
            <a:ext cx="273380" cy="43309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68" y="0"/>
              </a:cxn>
              <a:cxn ang="0">
                <a:pos x="368" y="583"/>
              </a:cxn>
              <a:cxn ang="0">
                <a:pos x="0" y="583"/>
              </a:cxn>
              <a:cxn ang="0">
                <a:pos x="0" y="438"/>
              </a:cxn>
              <a:cxn ang="0">
                <a:pos x="67" y="438"/>
              </a:cxn>
              <a:cxn ang="0">
                <a:pos x="67" y="517"/>
              </a:cxn>
              <a:cxn ang="0">
                <a:pos x="301" y="517"/>
              </a:cxn>
              <a:cxn ang="0">
                <a:pos x="301" y="68"/>
              </a:cxn>
              <a:cxn ang="0">
                <a:pos x="67" y="68"/>
              </a:cxn>
              <a:cxn ang="0">
                <a:pos x="67" y="147"/>
              </a:cxn>
              <a:cxn ang="0">
                <a:pos x="0" y="147"/>
              </a:cxn>
              <a:cxn ang="0">
                <a:pos x="0" y="0"/>
              </a:cxn>
            </a:cxnLst>
            <a:rect l="0" t="0" r="r" b="b"/>
            <a:pathLst>
              <a:path w="368" h="583">
                <a:moveTo>
                  <a:pt x="0" y="0"/>
                </a:moveTo>
                <a:lnTo>
                  <a:pt x="368" y="0"/>
                </a:lnTo>
                <a:lnTo>
                  <a:pt x="368" y="583"/>
                </a:lnTo>
                <a:lnTo>
                  <a:pt x="0" y="583"/>
                </a:lnTo>
                <a:lnTo>
                  <a:pt x="0" y="438"/>
                </a:lnTo>
                <a:lnTo>
                  <a:pt x="67" y="438"/>
                </a:lnTo>
                <a:lnTo>
                  <a:pt x="67" y="517"/>
                </a:lnTo>
                <a:lnTo>
                  <a:pt x="301" y="517"/>
                </a:lnTo>
                <a:lnTo>
                  <a:pt x="301" y="68"/>
                </a:lnTo>
                <a:lnTo>
                  <a:pt x="67" y="68"/>
                </a:lnTo>
                <a:lnTo>
                  <a:pt x="67" y="147"/>
                </a:lnTo>
                <a:lnTo>
                  <a:pt x="0" y="147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Round Same Side Corner Rectangle 11"/>
          <p:cNvSpPr/>
          <p:nvPr/>
        </p:nvSpPr>
        <p:spPr>
          <a:xfrm>
            <a:off x="4366221" y="91050"/>
            <a:ext cx="2436476" cy="1321726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182880" numCol="1" spcCol="0" rtlCol="0" fromWordArt="0" anchor="b" anchorCtr="1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8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Proces</a:t>
            </a:r>
            <a:r>
              <a:rPr lang="sk-SK" sz="1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</a:t>
            </a:r>
            <a:endParaRPr lang="en-US" sz="1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Freeform 28"/>
          <p:cNvSpPr>
            <a:spLocks noEditPoints="1"/>
          </p:cNvSpPr>
          <p:nvPr/>
        </p:nvSpPr>
        <p:spPr bwMode="auto">
          <a:xfrm>
            <a:off x="5374332" y="535364"/>
            <a:ext cx="332618" cy="334934"/>
          </a:xfrm>
          <a:custGeom>
            <a:avLst/>
            <a:gdLst/>
            <a:ahLst/>
            <a:cxnLst>
              <a:cxn ang="0">
                <a:pos x="342" y="253"/>
              </a:cxn>
              <a:cxn ang="0">
                <a:pos x="251" y="345"/>
              </a:cxn>
              <a:cxn ang="0">
                <a:pos x="237" y="480"/>
              </a:cxn>
              <a:cxn ang="0">
                <a:pos x="304" y="592"/>
              </a:cxn>
              <a:cxn ang="0">
                <a:pos x="430" y="638"/>
              </a:cxn>
              <a:cxn ang="0">
                <a:pos x="556" y="592"/>
              </a:cxn>
              <a:cxn ang="0">
                <a:pos x="626" y="480"/>
              </a:cxn>
              <a:cxn ang="0">
                <a:pos x="611" y="345"/>
              </a:cxn>
              <a:cxn ang="0">
                <a:pos x="519" y="253"/>
              </a:cxn>
              <a:cxn ang="0">
                <a:pos x="383" y="0"/>
              </a:cxn>
              <a:cxn ang="0">
                <a:pos x="512" y="12"/>
              </a:cxn>
              <a:cxn ang="0">
                <a:pos x="525" y="106"/>
              </a:cxn>
              <a:cxn ang="0">
                <a:pos x="638" y="94"/>
              </a:cxn>
              <a:cxn ang="0">
                <a:pos x="685" y="83"/>
              </a:cxn>
              <a:cxn ang="0">
                <a:pos x="780" y="177"/>
              </a:cxn>
              <a:cxn ang="0">
                <a:pos x="770" y="226"/>
              </a:cxn>
              <a:cxn ang="0">
                <a:pos x="757" y="341"/>
              </a:cxn>
              <a:cxn ang="0">
                <a:pos x="850" y="353"/>
              </a:cxn>
              <a:cxn ang="0">
                <a:pos x="860" y="484"/>
              </a:cxn>
              <a:cxn ang="0">
                <a:pos x="834" y="526"/>
              </a:cxn>
              <a:cxn ang="0">
                <a:pos x="745" y="567"/>
              </a:cxn>
              <a:cxn ang="0">
                <a:pos x="780" y="659"/>
              </a:cxn>
              <a:cxn ang="0">
                <a:pos x="770" y="708"/>
              </a:cxn>
              <a:cxn ang="0">
                <a:pos x="669" y="789"/>
              </a:cxn>
              <a:cxn ang="0">
                <a:pos x="595" y="735"/>
              </a:cxn>
              <a:cxn ang="0">
                <a:pos x="523" y="825"/>
              </a:cxn>
              <a:cxn ang="0">
                <a:pos x="496" y="864"/>
              </a:cxn>
              <a:cxn ang="0">
                <a:pos x="364" y="864"/>
              </a:cxn>
              <a:cxn ang="0">
                <a:pos x="335" y="823"/>
              </a:cxn>
              <a:cxn ang="0">
                <a:pos x="265" y="733"/>
              </a:cxn>
              <a:cxn ang="0">
                <a:pos x="191" y="789"/>
              </a:cxn>
              <a:cxn ang="0">
                <a:pos x="90" y="706"/>
              </a:cxn>
              <a:cxn ang="0">
                <a:pos x="82" y="657"/>
              </a:cxn>
              <a:cxn ang="0">
                <a:pos x="117" y="565"/>
              </a:cxn>
              <a:cxn ang="0">
                <a:pos x="29" y="524"/>
              </a:cxn>
              <a:cxn ang="0">
                <a:pos x="0" y="482"/>
              </a:cxn>
              <a:cxn ang="0">
                <a:pos x="14" y="351"/>
              </a:cxn>
              <a:cxn ang="0">
                <a:pos x="105" y="339"/>
              </a:cxn>
              <a:cxn ang="0">
                <a:pos x="94" y="224"/>
              </a:cxn>
              <a:cxn ang="0">
                <a:pos x="84" y="175"/>
              </a:cxn>
              <a:cxn ang="0">
                <a:pos x="177" y="81"/>
              </a:cxn>
              <a:cxn ang="0">
                <a:pos x="226" y="91"/>
              </a:cxn>
              <a:cxn ang="0">
                <a:pos x="337" y="106"/>
              </a:cxn>
              <a:cxn ang="0">
                <a:pos x="352" y="12"/>
              </a:cxn>
            </a:cxnLst>
            <a:rect l="0" t="0" r="r" b="b"/>
            <a:pathLst>
              <a:path w="862" h="868">
                <a:moveTo>
                  <a:pt x="430" y="233"/>
                </a:moveTo>
                <a:lnTo>
                  <a:pt x="385" y="239"/>
                </a:lnTo>
                <a:lnTo>
                  <a:pt x="342" y="253"/>
                </a:lnTo>
                <a:lnTo>
                  <a:pt x="304" y="276"/>
                </a:lnTo>
                <a:lnTo>
                  <a:pt x="274" y="307"/>
                </a:lnTo>
                <a:lnTo>
                  <a:pt x="251" y="345"/>
                </a:lnTo>
                <a:lnTo>
                  <a:pt x="237" y="389"/>
                </a:lnTo>
                <a:lnTo>
                  <a:pt x="230" y="434"/>
                </a:lnTo>
                <a:lnTo>
                  <a:pt x="237" y="480"/>
                </a:lnTo>
                <a:lnTo>
                  <a:pt x="251" y="524"/>
                </a:lnTo>
                <a:lnTo>
                  <a:pt x="274" y="561"/>
                </a:lnTo>
                <a:lnTo>
                  <a:pt x="304" y="592"/>
                </a:lnTo>
                <a:lnTo>
                  <a:pt x="342" y="617"/>
                </a:lnTo>
                <a:lnTo>
                  <a:pt x="385" y="632"/>
                </a:lnTo>
                <a:lnTo>
                  <a:pt x="430" y="638"/>
                </a:lnTo>
                <a:lnTo>
                  <a:pt x="475" y="632"/>
                </a:lnTo>
                <a:lnTo>
                  <a:pt x="519" y="617"/>
                </a:lnTo>
                <a:lnTo>
                  <a:pt x="556" y="592"/>
                </a:lnTo>
                <a:lnTo>
                  <a:pt x="587" y="561"/>
                </a:lnTo>
                <a:lnTo>
                  <a:pt x="611" y="524"/>
                </a:lnTo>
                <a:lnTo>
                  <a:pt x="626" y="480"/>
                </a:lnTo>
                <a:lnTo>
                  <a:pt x="632" y="434"/>
                </a:lnTo>
                <a:lnTo>
                  <a:pt x="626" y="389"/>
                </a:lnTo>
                <a:lnTo>
                  <a:pt x="611" y="345"/>
                </a:lnTo>
                <a:lnTo>
                  <a:pt x="587" y="307"/>
                </a:lnTo>
                <a:lnTo>
                  <a:pt x="556" y="276"/>
                </a:lnTo>
                <a:lnTo>
                  <a:pt x="519" y="253"/>
                </a:lnTo>
                <a:lnTo>
                  <a:pt x="475" y="239"/>
                </a:lnTo>
                <a:lnTo>
                  <a:pt x="430" y="233"/>
                </a:lnTo>
                <a:close/>
                <a:moveTo>
                  <a:pt x="383" y="0"/>
                </a:moveTo>
                <a:lnTo>
                  <a:pt x="479" y="0"/>
                </a:lnTo>
                <a:lnTo>
                  <a:pt x="498" y="4"/>
                </a:lnTo>
                <a:lnTo>
                  <a:pt x="512" y="12"/>
                </a:lnTo>
                <a:lnTo>
                  <a:pt x="521" y="27"/>
                </a:lnTo>
                <a:lnTo>
                  <a:pt x="525" y="46"/>
                </a:lnTo>
                <a:lnTo>
                  <a:pt x="525" y="106"/>
                </a:lnTo>
                <a:lnTo>
                  <a:pt x="562" y="118"/>
                </a:lnTo>
                <a:lnTo>
                  <a:pt x="597" y="135"/>
                </a:lnTo>
                <a:lnTo>
                  <a:pt x="638" y="94"/>
                </a:lnTo>
                <a:lnTo>
                  <a:pt x="652" y="83"/>
                </a:lnTo>
                <a:lnTo>
                  <a:pt x="669" y="79"/>
                </a:lnTo>
                <a:lnTo>
                  <a:pt x="685" y="83"/>
                </a:lnTo>
                <a:lnTo>
                  <a:pt x="702" y="94"/>
                </a:lnTo>
                <a:lnTo>
                  <a:pt x="770" y="162"/>
                </a:lnTo>
                <a:lnTo>
                  <a:pt x="780" y="177"/>
                </a:lnTo>
                <a:lnTo>
                  <a:pt x="782" y="193"/>
                </a:lnTo>
                <a:lnTo>
                  <a:pt x="780" y="212"/>
                </a:lnTo>
                <a:lnTo>
                  <a:pt x="770" y="226"/>
                </a:lnTo>
                <a:lnTo>
                  <a:pt x="729" y="268"/>
                </a:lnTo>
                <a:lnTo>
                  <a:pt x="745" y="303"/>
                </a:lnTo>
                <a:lnTo>
                  <a:pt x="757" y="341"/>
                </a:lnTo>
                <a:lnTo>
                  <a:pt x="817" y="341"/>
                </a:lnTo>
                <a:lnTo>
                  <a:pt x="836" y="345"/>
                </a:lnTo>
                <a:lnTo>
                  <a:pt x="850" y="353"/>
                </a:lnTo>
                <a:lnTo>
                  <a:pt x="858" y="368"/>
                </a:lnTo>
                <a:lnTo>
                  <a:pt x="862" y="386"/>
                </a:lnTo>
                <a:lnTo>
                  <a:pt x="860" y="484"/>
                </a:lnTo>
                <a:lnTo>
                  <a:pt x="856" y="503"/>
                </a:lnTo>
                <a:lnTo>
                  <a:pt x="848" y="517"/>
                </a:lnTo>
                <a:lnTo>
                  <a:pt x="834" y="526"/>
                </a:lnTo>
                <a:lnTo>
                  <a:pt x="817" y="530"/>
                </a:lnTo>
                <a:lnTo>
                  <a:pt x="757" y="530"/>
                </a:lnTo>
                <a:lnTo>
                  <a:pt x="745" y="567"/>
                </a:lnTo>
                <a:lnTo>
                  <a:pt x="729" y="603"/>
                </a:lnTo>
                <a:lnTo>
                  <a:pt x="770" y="644"/>
                </a:lnTo>
                <a:lnTo>
                  <a:pt x="780" y="659"/>
                </a:lnTo>
                <a:lnTo>
                  <a:pt x="782" y="677"/>
                </a:lnTo>
                <a:lnTo>
                  <a:pt x="780" y="694"/>
                </a:lnTo>
                <a:lnTo>
                  <a:pt x="770" y="708"/>
                </a:lnTo>
                <a:lnTo>
                  <a:pt x="700" y="777"/>
                </a:lnTo>
                <a:lnTo>
                  <a:pt x="685" y="787"/>
                </a:lnTo>
                <a:lnTo>
                  <a:pt x="669" y="789"/>
                </a:lnTo>
                <a:lnTo>
                  <a:pt x="652" y="787"/>
                </a:lnTo>
                <a:lnTo>
                  <a:pt x="638" y="777"/>
                </a:lnTo>
                <a:lnTo>
                  <a:pt x="595" y="735"/>
                </a:lnTo>
                <a:lnTo>
                  <a:pt x="560" y="752"/>
                </a:lnTo>
                <a:lnTo>
                  <a:pt x="523" y="765"/>
                </a:lnTo>
                <a:lnTo>
                  <a:pt x="523" y="825"/>
                </a:lnTo>
                <a:lnTo>
                  <a:pt x="519" y="841"/>
                </a:lnTo>
                <a:lnTo>
                  <a:pt x="510" y="856"/>
                </a:lnTo>
                <a:lnTo>
                  <a:pt x="496" y="864"/>
                </a:lnTo>
                <a:lnTo>
                  <a:pt x="477" y="868"/>
                </a:lnTo>
                <a:lnTo>
                  <a:pt x="381" y="868"/>
                </a:lnTo>
                <a:lnTo>
                  <a:pt x="364" y="864"/>
                </a:lnTo>
                <a:lnTo>
                  <a:pt x="350" y="856"/>
                </a:lnTo>
                <a:lnTo>
                  <a:pt x="339" y="841"/>
                </a:lnTo>
                <a:lnTo>
                  <a:pt x="335" y="823"/>
                </a:lnTo>
                <a:lnTo>
                  <a:pt x="337" y="765"/>
                </a:lnTo>
                <a:lnTo>
                  <a:pt x="300" y="750"/>
                </a:lnTo>
                <a:lnTo>
                  <a:pt x="265" y="733"/>
                </a:lnTo>
                <a:lnTo>
                  <a:pt x="222" y="775"/>
                </a:lnTo>
                <a:lnTo>
                  <a:pt x="208" y="785"/>
                </a:lnTo>
                <a:lnTo>
                  <a:pt x="191" y="789"/>
                </a:lnTo>
                <a:lnTo>
                  <a:pt x="175" y="785"/>
                </a:lnTo>
                <a:lnTo>
                  <a:pt x="160" y="775"/>
                </a:lnTo>
                <a:lnTo>
                  <a:pt x="90" y="706"/>
                </a:lnTo>
                <a:lnTo>
                  <a:pt x="82" y="692"/>
                </a:lnTo>
                <a:lnTo>
                  <a:pt x="78" y="675"/>
                </a:lnTo>
                <a:lnTo>
                  <a:pt x="82" y="657"/>
                </a:lnTo>
                <a:lnTo>
                  <a:pt x="92" y="642"/>
                </a:lnTo>
                <a:lnTo>
                  <a:pt x="134" y="600"/>
                </a:lnTo>
                <a:lnTo>
                  <a:pt x="117" y="565"/>
                </a:lnTo>
                <a:lnTo>
                  <a:pt x="103" y="528"/>
                </a:lnTo>
                <a:lnTo>
                  <a:pt x="45" y="528"/>
                </a:lnTo>
                <a:lnTo>
                  <a:pt x="29" y="524"/>
                </a:lnTo>
                <a:lnTo>
                  <a:pt x="14" y="513"/>
                </a:lnTo>
                <a:lnTo>
                  <a:pt x="4" y="499"/>
                </a:lnTo>
                <a:lnTo>
                  <a:pt x="0" y="482"/>
                </a:lnTo>
                <a:lnTo>
                  <a:pt x="0" y="384"/>
                </a:lnTo>
                <a:lnTo>
                  <a:pt x="4" y="366"/>
                </a:lnTo>
                <a:lnTo>
                  <a:pt x="14" y="351"/>
                </a:lnTo>
                <a:lnTo>
                  <a:pt x="29" y="343"/>
                </a:lnTo>
                <a:lnTo>
                  <a:pt x="45" y="339"/>
                </a:lnTo>
                <a:lnTo>
                  <a:pt x="105" y="339"/>
                </a:lnTo>
                <a:lnTo>
                  <a:pt x="117" y="301"/>
                </a:lnTo>
                <a:lnTo>
                  <a:pt x="136" y="266"/>
                </a:lnTo>
                <a:lnTo>
                  <a:pt x="94" y="224"/>
                </a:lnTo>
                <a:lnTo>
                  <a:pt x="84" y="210"/>
                </a:lnTo>
                <a:lnTo>
                  <a:pt x="80" y="191"/>
                </a:lnTo>
                <a:lnTo>
                  <a:pt x="84" y="175"/>
                </a:lnTo>
                <a:lnTo>
                  <a:pt x="94" y="160"/>
                </a:lnTo>
                <a:lnTo>
                  <a:pt x="162" y="91"/>
                </a:lnTo>
                <a:lnTo>
                  <a:pt x="177" y="81"/>
                </a:lnTo>
                <a:lnTo>
                  <a:pt x="195" y="79"/>
                </a:lnTo>
                <a:lnTo>
                  <a:pt x="212" y="81"/>
                </a:lnTo>
                <a:lnTo>
                  <a:pt x="226" y="91"/>
                </a:lnTo>
                <a:lnTo>
                  <a:pt x="267" y="135"/>
                </a:lnTo>
                <a:lnTo>
                  <a:pt x="302" y="118"/>
                </a:lnTo>
                <a:lnTo>
                  <a:pt x="337" y="106"/>
                </a:lnTo>
                <a:lnTo>
                  <a:pt x="337" y="46"/>
                </a:lnTo>
                <a:lnTo>
                  <a:pt x="342" y="27"/>
                </a:lnTo>
                <a:lnTo>
                  <a:pt x="352" y="12"/>
                </a:lnTo>
                <a:lnTo>
                  <a:pt x="366" y="4"/>
                </a:lnTo>
                <a:lnTo>
                  <a:pt x="383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algn="ctr"/>
            <a:endParaRPr lang="en-US" sz="2500" b="1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Freeform 28"/>
          <p:cNvSpPr>
            <a:spLocks noEditPoints="1"/>
          </p:cNvSpPr>
          <p:nvPr/>
        </p:nvSpPr>
        <p:spPr bwMode="auto">
          <a:xfrm>
            <a:off x="5667185" y="414426"/>
            <a:ext cx="269557" cy="271433"/>
          </a:xfrm>
          <a:custGeom>
            <a:avLst/>
            <a:gdLst/>
            <a:ahLst/>
            <a:cxnLst>
              <a:cxn ang="0">
                <a:pos x="342" y="253"/>
              </a:cxn>
              <a:cxn ang="0">
                <a:pos x="251" y="345"/>
              </a:cxn>
              <a:cxn ang="0">
                <a:pos x="237" y="480"/>
              </a:cxn>
              <a:cxn ang="0">
                <a:pos x="304" y="592"/>
              </a:cxn>
              <a:cxn ang="0">
                <a:pos x="430" y="638"/>
              </a:cxn>
              <a:cxn ang="0">
                <a:pos x="556" y="592"/>
              </a:cxn>
              <a:cxn ang="0">
                <a:pos x="626" y="480"/>
              </a:cxn>
              <a:cxn ang="0">
                <a:pos x="611" y="345"/>
              </a:cxn>
              <a:cxn ang="0">
                <a:pos x="519" y="253"/>
              </a:cxn>
              <a:cxn ang="0">
                <a:pos x="383" y="0"/>
              </a:cxn>
              <a:cxn ang="0">
                <a:pos x="512" y="12"/>
              </a:cxn>
              <a:cxn ang="0">
                <a:pos x="525" y="106"/>
              </a:cxn>
              <a:cxn ang="0">
                <a:pos x="638" y="94"/>
              </a:cxn>
              <a:cxn ang="0">
                <a:pos x="685" y="83"/>
              </a:cxn>
              <a:cxn ang="0">
                <a:pos x="780" y="177"/>
              </a:cxn>
              <a:cxn ang="0">
                <a:pos x="770" y="226"/>
              </a:cxn>
              <a:cxn ang="0">
                <a:pos x="757" y="341"/>
              </a:cxn>
              <a:cxn ang="0">
                <a:pos x="850" y="353"/>
              </a:cxn>
              <a:cxn ang="0">
                <a:pos x="860" y="484"/>
              </a:cxn>
              <a:cxn ang="0">
                <a:pos x="834" y="526"/>
              </a:cxn>
              <a:cxn ang="0">
                <a:pos x="745" y="567"/>
              </a:cxn>
              <a:cxn ang="0">
                <a:pos x="780" y="659"/>
              </a:cxn>
              <a:cxn ang="0">
                <a:pos x="770" y="708"/>
              </a:cxn>
              <a:cxn ang="0">
                <a:pos x="669" y="789"/>
              </a:cxn>
              <a:cxn ang="0">
                <a:pos x="595" y="735"/>
              </a:cxn>
              <a:cxn ang="0">
                <a:pos x="523" y="825"/>
              </a:cxn>
              <a:cxn ang="0">
                <a:pos x="496" y="864"/>
              </a:cxn>
              <a:cxn ang="0">
                <a:pos x="364" y="864"/>
              </a:cxn>
              <a:cxn ang="0">
                <a:pos x="335" y="823"/>
              </a:cxn>
              <a:cxn ang="0">
                <a:pos x="265" y="733"/>
              </a:cxn>
              <a:cxn ang="0">
                <a:pos x="191" y="789"/>
              </a:cxn>
              <a:cxn ang="0">
                <a:pos x="90" y="706"/>
              </a:cxn>
              <a:cxn ang="0">
                <a:pos x="82" y="657"/>
              </a:cxn>
              <a:cxn ang="0">
                <a:pos x="117" y="565"/>
              </a:cxn>
              <a:cxn ang="0">
                <a:pos x="29" y="524"/>
              </a:cxn>
              <a:cxn ang="0">
                <a:pos x="0" y="482"/>
              </a:cxn>
              <a:cxn ang="0">
                <a:pos x="14" y="351"/>
              </a:cxn>
              <a:cxn ang="0">
                <a:pos x="105" y="339"/>
              </a:cxn>
              <a:cxn ang="0">
                <a:pos x="94" y="224"/>
              </a:cxn>
              <a:cxn ang="0">
                <a:pos x="84" y="175"/>
              </a:cxn>
              <a:cxn ang="0">
                <a:pos x="177" y="81"/>
              </a:cxn>
              <a:cxn ang="0">
                <a:pos x="226" y="91"/>
              </a:cxn>
              <a:cxn ang="0">
                <a:pos x="337" y="106"/>
              </a:cxn>
              <a:cxn ang="0">
                <a:pos x="352" y="12"/>
              </a:cxn>
            </a:cxnLst>
            <a:rect l="0" t="0" r="r" b="b"/>
            <a:pathLst>
              <a:path w="862" h="868">
                <a:moveTo>
                  <a:pt x="430" y="233"/>
                </a:moveTo>
                <a:lnTo>
                  <a:pt x="385" y="239"/>
                </a:lnTo>
                <a:lnTo>
                  <a:pt x="342" y="253"/>
                </a:lnTo>
                <a:lnTo>
                  <a:pt x="304" y="276"/>
                </a:lnTo>
                <a:lnTo>
                  <a:pt x="274" y="307"/>
                </a:lnTo>
                <a:lnTo>
                  <a:pt x="251" y="345"/>
                </a:lnTo>
                <a:lnTo>
                  <a:pt x="237" y="389"/>
                </a:lnTo>
                <a:lnTo>
                  <a:pt x="230" y="434"/>
                </a:lnTo>
                <a:lnTo>
                  <a:pt x="237" y="480"/>
                </a:lnTo>
                <a:lnTo>
                  <a:pt x="251" y="524"/>
                </a:lnTo>
                <a:lnTo>
                  <a:pt x="274" y="561"/>
                </a:lnTo>
                <a:lnTo>
                  <a:pt x="304" y="592"/>
                </a:lnTo>
                <a:lnTo>
                  <a:pt x="342" y="617"/>
                </a:lnTo>
                <a:lnTo>
                  <a:pt x="385" y="632"/>
                </a:lnTo>
                <a:lnTo>
                  <a:pt x="430" y="638"/>
                </a:lnTo>
                <a:lnTo>
                  <a:pt x="475" y="632"/>
                </a:lnTo>
                <a:lnTo>
                  <a:pt x="519" y="617"/>
                </a:lnTo>
                <a:lnTo>
                  <a:pt x="556" y="592"/>
                </a:lnTo>
                <a:lnTo>
                  <a:pt x="587" y="561"/>
                </a:lnTo>
                <a:lnTo>
                  <a:pt x="611" y="524"/>
                </a:lnTo>
                <a:lnTo>
                  <a:pt x="626" y="480"/>
                </a:lnTo>
                <a:lnTo>
                  <a:pt x="632" y="434"/>
                </a:lnTo>
                <a:lnTo>
                  <a:pt x="626" y="389"/>
                </a:lnTo>
                <a:lnTo>
                  <a:pt x="611" y="345"/>
                </a:lnTo>
                <a:lnTo>
                  <a:pt x="587" y="307"/>
                </a:lnTo>
                <a:lnTo>
                  <a:pt x="556" y="276"/>
                </a:lnTo>
                <a:lnTo>
                  <a:pt x="519" y="253"/>
                </a:lnTo>
                <a:lnTo>
                  <a:pt x="475" y="239"/>
                </a:lnTo>
                <a:lnTo>
                  <a:pt x="430" y="233"/>
                </a:lnTo>
                <a:close/>
                <a:moveTo>
                  <a:pt x="383" y="0"/>
                </a:moveTo>
                <a:lnTo>
                  <a:pt x="479" y="0"/>
                </a:lnTo>
                <a:lnTo>
                  <a:pt x="498" y="4"/>
                </a:lnTo>
                <a:lnTo>
                  <a:pt x="512" y="12"/>
                </a:lnTo>
                <a:lnTo>
                  <a:pt x="521" y="27"/>
                </a:lnTo>
                <a:lnTo>
                  <a:pt x="525" y="46"/>
                </a:lnTo>
                <a:lnTo>
                  <a:pt x="525" y="106"/>
                </a:lnTo>
                <a:lnTo>
                  <a:pt x="562" y="118"/>
                </a:lnTo>
                <a:lnTo>
                  <a:pt x="597" y="135"/>
                </a:lnTo>
                <a:lnTo>
                  <a:pt x="638" y="94"/>
                </a:lnTo>
                <a:lnTo>
                  <a:pt x="652" y="83"/>
                </a:lnTo>
                <a:lnTo>
                  <a:pt x="669" y="79"/>
                </a:lnTo>
                <a:lnTo>
                  <a:pt x="685" y="83"/>
                </a:lnTo>
                <a:lnTo>
                  <a:pt x="702" y="94"/>
                </a:lnTo>
                <a:lnTo>
                  <a:pt x="770" y="162"/>
                </a:lnTo>
                <a:lnTo>
                  <a:pt x="780" y="177"/>
                </a:lnTo>
                <a:lnTo>
                  <a:pt x="782" y="193"/>
                </a:lnTo>
                <a:lnTo>
                  <a:pt x="780" y="212"/>
                </a:lnTo>
                <a:lnTo>
                  <a:pt x="770" y="226"/>
                </a:lnTo>
                <a:lnTo>
                  <a:pt x="729" y="268"/>
                </a:lnTo>
                <a:lnTo>
                  <a:pt x="745" y="303"/>
                </a:lnTo>
                <a:lnTo>
                  <a:pt x="757" y="341"/>
                </a:lnTo>
                <a:lnTo>
                  <a:pt x="817" y="341"/>
                </a:lnTo>
                <a:lnTo>
                  <a:pt x="836" y="345"/>
                </a:lnTo>
                <a:lnTo>
                  <a:pt x="850" y="353"/>
                </a:lnTo>
                <a:lnTo>
                  <a:pt x="858" y="368"/>
                </a:lnTo>
                <a:lnTo>
                  <a:pt x="862" y="386"/>
                </a:lnTo>
                <a:lnTo>
                  <a:pt x="860" y="484"/>
                </a:lnTo>
                <a:lnTo>
                  <a:pt x="856" y="503"/>
                </a:lnTo>
                <a:lnTo>
                  <a:pt x="848" y="517"/>
                </a:lnTo>
                <a:lnTo>
                  <a:pt x="834" y="526"/>
                </a:lnTo>
                <a:lnTo>
                  <a:pt x="817" y="530"/>
                </a:lnTo>
                <a:lnTo>
                  <a:pt x="757" y="530"/>
                </a:lnTo>
                <a:lnTo>
                  <a:pt x="745" y="567"/>
                </a:lnTo>
                <a:lnTo>
                  <a:pt x="729" y="603"/>
                </a:lnTo>
                <a:lnTo>
                  <a:pt x="770" y="644"/>
                </a:lnTo>
                <a:lnTo>
                  <a:pt x="780" y="659"/>
                </a:lnTo>
                <a:lnTo>
                  <a:pt x="782" y="677"/>
                </a:lnTo>
                <a:lnTo>
                  <a:pt x="780" y="694"/>
                </a:lnTo>
                <a:lnTo>
                  <a:pt x="770" y="708"/>
                </a:lnTo>
                <a:lnTo>
                  <a:pt x="700" y="777"/>
                </a:lnTo>
                <a:lnTo>
                  <a:pt x="685" y="787"/>
                </a:lnTo>
                <a:lnTo>
                  <a:pt x="669" y="789"/>
                </a:lnTo>
                <a:lnTo>
                  <a:pt x="652" y="787"/>
                </a:lnTo>
                <a:lnTo>
                  <a:pt x="638" y="777"/>
                </a:lnTo>
                <a:lnTo>
                  <a:pt x="595" y="735"/>
                </a:lnTo>
                <a:lnTo>
                  <a:pt x="560" y="752"/>
                </a:lnTo>
                <a:lnTo>
                  <a:pt x="523" y="765"/>
                </a:lnTo>
                <a:lnTo>
                  <a:pt x="523" y="825"/>
                </a:lnTo>
                <a:lnTo>
                  <a:pt x="519" y="841"/>
                </a:lnTo>
                <a:lnTo>
                  <a:pt x="510" y="856"/>
                </a:lnTo>
                <a:lnTo>
                  <a:pt x="496" y="864"/>
                </a:lnTo>
                <a:lnTo>
                  <a:pt x="477" y="868"/>
                </a:lnTo>
                <a:lnTo>
                  <a:pt x="381" y="868"/>
                </a:lnTo>
                <a:lnTo>
                  <a:pt x="364" y="864"/>
                </a:lnTo>
                <a:lnTo>
                  <a:pt x="350" y="856"/>
                </a:lnTo>
                <a:lnTo>
                  <a:pt x="339" y="841"/>
                </a:lnTo>
                <a:lnTo>
                  <a:pt x="335" y="823"/>
                </a:lnTo>
                <a:lnTo>
                  <a:pt x="337" y="765"/>
                </a:lnTo>
                <a:lnTo>
                  <a:pt x="300" y="750"/>
                </a:lnTo>
                <a:lnTo>
                  <a:pt x="265" y="733"/>
                </a:lnTo>
                <a:lnTo>
                  <a:pt x="222" y="775"/>
                </a:lnTo>
                <a:lnTo>
                  <a:pt x="208" y="785"/>
                </a:lnTo>
                <a:lnTo>
                  <a:pt x="191" y="789"/>
                </a:lnTo>
                <a:lnTo>
                  <a:pt x="175" y="785"/>
                </a:lnTo>
                <a:lnTo>
                  <a:pt x="160" y="775"/>
                </a:lnTo>
                <a:lnTo>
                  <a:pt x="90" y="706"/>
                </a:lnTo>
                <a:lnTo>
                  <a:pt x="82" y="692"/>
                </a:lnTo>
                <a:lnTo>
                  <a:pt x="78" y="675"/>
                </a:lnTo>
                <a:lnTo>
                  <a:pt x="82" y="657"/>
                </a:lnTo>
                <a:lnTo>
                  <a:pt x="92" y="642"/>
                </a:lnTo>
                <a:lnTo>
                  <a:pt x="134" y="600"/>
                </a:lnTo>
                <a:lnTo>
                  <a:pt x="117" y="565"/>
                </a:lnTo>
                <a:lnTo>
                  <a:pt x="103" y="528"/>
                </a:lnTo>
                <a:lnTo>
                  <a:pt x="45" y="528"/>
                </a:lnTo>
                <a:lnTo>
                  <a:pt x="29" y="524"/>
                </a:lnTo>
                <a:lnTo>
                  <a:pt x="14" y="513"/>
                </a:lnTo>
                <a:lnTo>
                  <a:pt x="4" y="499"/>
                </a:lnTo>
                <a:lnTo>
                  <a:pt x="0" y="482"/>
                </a:lnTo>
                <a:lnTo>
                  <a:pt x="0" y="384"/>
                </a:lnTo>
                <a:lnTo>
                  <a:pt x="4" y="366"/>
                </a:lnTo>
                <a:lnTo>
                  <a:pt x="14" y="351"/>
                </a:lnTo>
                <a:lnTo>
                  <a:pt x="29" y="343"/>
                </a:lnTo>
                <a:lnTo>
                  <a:pt x="45" y="339"/>
                </a:lnTo>
                <a:lnTo>
                  <a:pt x="105" y="339"/>
                </a:lnTo>
                <a:lnTo>
                  <a:pt x="117" y="301"/>
                </a:lnTo>
                <a:lnTo>
                  <a:pt x="136" y="266"/>
                </a:lnTo>
                <a:lnTo>
                  <a:pt x="94" y="224"/>
                </a:lnTo>
                <a:lnTo>
                  <a:pt x="84" y="210"/>
                </a:lnTo>
                <a:lnTo>
                  <a:pt x="80" y="191"/>
                </a:lnTo>
                <a:lnTo>
                  <a:pt x="84" y="175"/>
                </a:lnTo>
                <a:lnTo>
                  <a:pt x="94" y="160"/>
                </a:lnTo>
                <a:lnTo>
                  <a:pt x="162" y="91"/>
                </a:lnTo>
                <a:lnTo>
                  <a:pt x="177" y="81"/>
                </a:lnTo>
                <a:lnTo>
                  <a:pt x="195" y="79"/>
                </a:lnTo>
                <a:lnTo>
                  <a:pt x="212" y="81"/>
                </a:lnTo>
                <a:lnTo>
                  <a:pt x="226" y="91"/>
                </a:lnTo>
                <a:lnTo>
                  <a:pt x="267" y="135"/>
                </a:lnTo>
                <a:lnTo>
                  <a:pt x="302" y="118"/>
                </a:lnTo>
                <a:lnTo>
                  <a:pt x="337" y="106"/>
                </a:lnTo>
                <a:lnTo>
                  <a:pt x="337" y="46"/>
                </a:lnTo>
                <a:lnTo>
                  <a:pt x="342" y="27"/>
                </a:lnTo>
                <a:lnTo>
                  <a:pt x="352" y="12"/>
                </a:lnTo>
                <a:lnTo>
                  <a:pt x="366" y="4"/>
                </a:lnTo>
                <a:lnTo>
                  <a:pt x="383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algn="ctr"/>
            <a:endParaRPr lang="en-US" sz="2500" b="1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Round Same Side Corner Rectangle 12"/>
          <p:cNvSpPr/>
          <p:nvPr/>
        </p:nvSpPr>
        <p:spPr>
          <a:xfrm>
            <a:off x="6798405" y="91050"/>
            <a:ext cx="1744279" cy="1321726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182880" numCol="1" spcCol="0" rtlCol="0" fromWordArt="0" anchor="b" anchorCtr="1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sk-SK" sz="1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Výstupy</a:t>
            </a:r>
            <a:endParaRPr lang="en-US" sz="1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Freeform 17"/>
          <p:cNvSpPr>
            <a:spLocks/>
          </p:cNvSpPr>
          <p:nvPr/>
        </p:nvSpPr>
        <p:spPr bwMode="auto">
          <a:xfrm>
            <a:off x="7571207" y="541750"/>
            <a:ext cx="380403" cy="201046"/>
          </a:xfrm>
          <a:custGeom>
            <a:avLst/>
            <a:gdLst/>
            <a:ahLst/>
            <a:cxnLst>
              <a:cxn ang="0">
                <a:pos x="284" y="0"/>
              </a:cxn>
              <a:cxn ang="0">
                <a:pos x="360" y="0"/>
              </a:cxn>
              <a:cxn ang="0">
                <a:pos x="456" y="118"/>
              </a:cxn>
              <a:cxn ang="0">
                <a:pos x="368" y="241"/>
              </a:cxn>
              <a:cxn ang="0">
                <a:pos x="284" y="241"/>
              </a:cxn>
              <a:cxn ang="0">
                <a:pos x="350" y="157"/>
              </a:cxn>
              <a:cxn ang="0">
                <a:pos x="0" y="157"/>
              </a:cxn>
              <a:cxn ang="0">
                <a:pos x="0" y="78"/>
              </a:cxn>
              <a:cxn ang="0">
                <a:pos x="348" y="78"/>
              </a:cxn>
              <a:cxn ang="0">
                <a:pos x="284" y="0"/>
              </a:cxn>
            </a:cxnLst>
            <a:rect l="0" t="0" r="r" b="b"/>
            <a:pathLst>
              <a:path w="456" h="241">
                <a:moveTo>
                  <a:pt x="284" y="0"/>
                </a:moveTo>
                <a:lnTo>
                  <a:pt x="360" y="0"/>
                </a:lnTo>
                <a:lnTo>
                  <a:pt x="456" y="118"/>
                </a:lnTo>
                <a:lnTo>
                  <a:pt x="368" y="241"/>
                </a:lnTo>
                <a:lnTo>
                  <a:pt x="284" y="241"/>
                </a:lnTo>
                <a:lnTo>
                  <a:pt x="350" y="157"/>
                </a:lnTo>
                <a:lnTo>
                  <a:pt x="0" y="157"/>
                </a:lnTo>
                <a:lnTo>
                  <a:pt x="0" y="78"/>
                </a:lnTo>
                <a:lnTo>
                  <a:pt x="348" y="78"/>
                </a:lnTo>
                <a:lnTo>
                  <a:pt x="284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Freeform 18"/>
          <p:cNvSpPr>
            <a:spLocks/>
          </p:cNvSpPr>
          <p:nvPr/>
        </p:nvSpPr>
        <p:spPr bwMode="auto">
          <a:xfrm>
            <a:off x="7483614" y="400768"/>
            <a:ext cx="306158" cy="48634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67" y="0"/>
              </a:cxn>
              <a:cxn ang="0">
                <a:pos x="367" y="147"/>
              </a:cxn>
              <a:cxn ang="0">
                <a:pos x="299" y="147"/>
              </a:cxn>
              <a:cxn ang="0">
                <a:pos x="299" y="68"/>
              </a:cxn>
              <a:cxn ang="0">
                <a:pos x="66" y="68"/>
              </a:cxn>
              <a:cxn ang="0">
                <a:pos x="66" y="517"/>
              </a:cxn>
              <a:cxn ang="0">
                <a:pos x="299" y="517"/>
              </a:cxn>
              <a:cxn ang="0">
                <a:pos x="299" y="438"/>
              </a:cxn>
              <a:cxn ang="0">
                <a:pos x="367" y="438"/>
              </a:cxn>
              <a:cxn ang="0">
                <a:pos x="367" y="583"/>
              </a:cxn>
              <a:cxn ang="0">
                <a:pos x="0" y="583"/>
              </a:cxn>
              <a:cxn ang="0">
                <a:pos x="0" y="0"/>
              </a:cxn>
            </a:cxnLst>
            <a:rect l="0" t="0" r="r" b="b"/>
            <a:pathLst>
              <a:path w="367" h="583">
                <a:moveTo>
                  <a:pt x="0" y="0"/>
                </a:moveTo>
                <a:lnTo>
                  <a:pt x="367" y="0"/>
                </a:lnTo>
                <a:lnTo>
                  <a:pt x="367" y="147"/>
                </a:lnTo>
                <a:lnTo>
                  <a:pt x="299" y="147"/>
                </a:lnTo>
                <a:lnTo>
                  <a:pt x="299" y="68"/>
                </a:lnTo>
                <a:lnTo>
                  <a:pt x="66" y="68"/>
                </a:lnTo>
                <a:lnTo>
                  <a:pt x="66" y="517"/>
                </a:lnTo>
                <a:lnTo>
                  <a:pt x="299" y="517"/>
                </a:lnTo>
                <a:lnTo>
                  <a:pt x="299" y="438"/>
                </a:lnTo>
                <a:lnTo>
                  <a:pt x="367" y="438"/>
                </a:lnTo>
                <a:lnTo>
                  <a:pt x="367" y="583"/>
                </a:lnTo>
                <a:lnTo>
                  <a:pt x="0" y="58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Round Same Side Corner Rectangle 13"/>
          <p:cNvSpPr/>
          <p:nvPr/>
        </p:nvSpPr>
        <p:spPr>
          <a:xfrm>
            <a:off x="8535227" y="91050"/>
            <a:ext cx="1663641" cy="1321726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182880" numCol="1" spcCol="0" rtlCol="0" fromWordArt="0" anchor="b" anchorCtr="1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sk-SK" sz="1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Používatelia</a:t>
            </a:r>
            <a:endParaRPr lang="en-US" sz="1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Freeform 19"/>
          <p:cNvSpPr>
            <a:spLocks/>
          </p:cNvSpPr>
          <p:nvPr/>
        </p:nvSpPr>
        <p:spPr bwMode="auto">
          <a:xfrm>
            <a:off x="9288139" y="402437"/>
            <a:ext cx="140147" cy="139313"/>
          </a:xfrm>
          <a:custGeom>
            <a:avLst/>
            <a:gdLst/>
            <a:ahLst/>
            <a:cxnLst>
              <a:cxn ang="0">
                <a:pos x="84" y="0"/>
              </a:cxn>
              <a:cxn ang="0">
                <a:pos x="110" y="4"/>
              </a:cxn>
              <a:cxn ang="0">
                <a:pos x="133" y="16"/>
              </a:cxn>
              <a:cxn ang="0">
                <a:pos x="151" y="33"/>
              </a:cxn>
              <a:cxn ang="0">
                <a:pos x="164" y="57"/>
              </a:cxn>
              <a:cxn ang="0">
                <a:pos x="168" y="84"/>
              </a:cxn>
              <a:cxn ang="0">
                <a:pos x="164" y="110"/>
              </a:cxn>
              <a:cxn ang="0">
                <a:pos x="151" y="134"/>
              </a:cxn>
              <a:cxn ang="0">
                <a:pos x="133" y="151"/>
              </a:cxn>
              <a:cxn ang="0">
                <a:pos x="110" y="163"/>
              </a:cxn>
              <a:cxn ang="0">
                <a:pos x="84" y="167"/>
              </a:cxn>
              <a:cxn ang="0">
                <a:pos x="57" y="163"/>
              </a:cxn>
              <a:cxn ang="0">
                <a:pos x="33" y="151"/>
              </a:cxn>
              <a:cxn ang="0">
                <a:pos x="16" y="134"/>
              </a:cxn>
              <a:cxn ang="0">
                <a:pos x="4" y="110"/>
              </a:cxn>
              <a:cxn ang="0">
                <a:pos x="0" y="84"/>
              </a:cxn>
              <a:cxn ang="0">
                <a:pos x="4" y="57"/>
              </a:cxn>
              <a:cxn ang="0">
                <a:pos x="16" y="33"/>
              </a:cxn>
              <a:cxn ang="0">
                <a:pos x="33" y="16"/>
              </a:cxn>
              <a:cxn ang="0">
                <a:pos x="57" y="4"/>
              </a:cxn>
              <a:cxn ang="0">
                <a:pos x="84" y="0"/>
              </a:cxn>
            </a:cxnLst>
            <a:rect l="0" t="0" r="r" b="b"/>
            <a:pathLst>
              <a:path w="168" h="167">
                <a:moveTo>
                  <a:pt x="84" y="0"/>
                </a:moveTo>
                <a:lnTo>
                  <a:pt x="110" y="4"/>
                </a:lnTo>
                <a:lnTo>
                  <a:pt x="133" y="16"/>
                </a:lnTo>
                <a:lnTo>
                  <a:pt x="151" y="33"/>
                </a:lnTo>
                <a:lnTo>
                  <a:pt x="164" y="57"/>
                </a:lnTo>
                <a:lnTo>
                  <a:pt x="168" y="84"/>
                </a:lnTo>
                <a:lnTo>
                  <a:pt x="164" y="110"/>
                </a:lnTo>
                <a:lnTo>
                  <a:pt x="151" y="134"/>
                </a:lnTo>
                <a:lnTo>
                  <a:pt x="133" y="151"/>
                </a:lnTo>
                <a:lnTo>
                  <a:pt x="110" y="163"/>
                </a:lnTo>
                <a:lnTo>
                  <a:pt x="84" y="167"/>
                </a:lnTo>
                <a:lnTo>
                  <a:pt x="57" y="163"/>
                </a:lnTo>
                <a:lnTo>
                  <a:pt x="33" y="151"/>
                </a:lnTo>
                <a:lnTo>
                  <a:pt x="16" y="134"/>
                </a:lnTo>
                <a:lnTo>
                  <a:pt x="4" y="110"/>
                </a:lnTo>
                <a:lnTo>
                  <a:pt x="0" y="84"/>
                </a:lnTo>
                <a:lnTo>
                  <a:pt x="4" y="57"/>
                </a:lnTo>
                <a:lnTo>
                  <a:pt x="16" y="33"/>
                </a:lnTo>
                <a:lnTo>
                  <a:pt x="33" y="16"/>
                </a:lnTo>
                <a:lnTo>
                  <a:pt x="57" y="4"/>
                </a:lnTo>
                <a:lnTo>
                  <a:pt x="84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Freeform 20"/>
          <p:cNvSpPr>
            <a:spLocks/>
          </p:cNvSpPr>
          <p:nvPr/>
        </p:nvSpPr>
        <p:spPr bwMode="auto">
          <a:xfrm>
            <a:off x="9147992" y="485858"/>
            <a:ext cx="114287" cy="113452"/>
          </a:xfrm>
          <a:custGeom>
            <a:avLst/>
            <a:gdLst/>
            <a:ahLst/>
            <a:cxnLst>
              <a:cxn ang="0">
                <a:pos x="16" y="0"/>
              </a:cxn>
              <a:cxn ang="0">
                <a:pos x="22" y="0"/>
              </a:cxn>
              <a:cxn ang="0">
                <a:pos x="25" y="2"/>
              </a:cxn>
              <a:cxn ang="0">
                <a:pos x="31" y="6"/>
              </a:cxn>
              <a:cxn ang="0">
                <a:pos x="131" y="104"/>
              </a:cxn>
              <a:cxn ang="0">
                <a:pos x="135" y="108"/>
              </a:cxn>
              <a:cxn ang="0">
                <a:pos x="137" y="114"/>
              </a:cxn>
              <a:cxn ang="0">
                <a:pos x="137" y="120"/>
              </a:cxn>
              <a:cxn ang="0">
                <a:pos x="135" y="124"/>
              </a:cxn>
              <a:cxn ang="0">
                <a:pos x="131" y="130"/>
              </a:cxn>
              <a:cxn ang="0">
                <a:pos x="125" y="134"/>
              </a:cxn>
              <a:cxn ang="0">
                <a:pos x="121" y="136"/>
              </a:cxn>
              <a:cxn ang="0">
                <a:pos x="115" y="136"/>
              </a:cxn>
              <a:cxn ang="0">
                <a:pos x="110" y="134"/>
              </a:cxn>
              <a:cxn ang="0">
                <a:pos x="106" y="130"/>
              </a:cxn>
              <a:cxn ang="0">
                <a:pos x="6" y="32"/>
              </a:cxn>
              <a:cxn ang="0">
                <a:pos x="2" y="26"/>
              </a:cxn>
              <a:cxn ang="0">
                <a:pos x="0" y="22"/>
              </a:cxn>
              <a:cxn ang="0">
                <a:pos x="0" y="16"/>
              </a:cxn>
              <a:cxn ang="0">
                <a:pos x="2" y="10"/>
              </a:cxn>
              <a:cxn ang="0">
                <a:pos x="10" y="2"/>
              </a:cxn>
              <a:cxn ang="0">
                <a:pos x="16" y="0"/>
              </a:cxn>
            </a:cxnLst>
            <a:rect l="0" t="0" r="r" b="b"/>
            <a:pathLst>
              <a:path w="137" h="136">
                <a:moveTo>
                  <a:pt x="16" y="0"/>
                </a:moveTo>
                <a:lnTo>
                  <a:pt x="22" y="0"/>
                </a:lnTo>
                <a:lnTo>
                  <a:pt x="25" y="2"/>
                </a:lnTo>
                <a:lnTo>
                  <a:pt x="31" y="6"/>
                </a:lnTo>
                <a:lnTo>
                  <a:pt x="131" y="104"/>
                </a:lnTo>
                <a:lnTo>
                  <a:pt x="135" y="108"/>
                </a:lnTo>
                <a:lnTo>
                  <a:pt x="137" y="114"/>
                </a:lnTo>
                <a:lnTo>
                  <a:pt x="137" y="120"/>
                </a:lnTo>
                <a:lnTo>
                  <a:pt x="135" y="124"/>
                </a:lnTo>
                <a:lnTo>
                  <a:pt x="131" y="130"/>
                </a:lnTo>
                <a:lnTo>
                  <a:pt x="125" y="134"/>
                </a:lnTo>
                <a:lnTo>
                  <a:pt x="121" y="136"/>
                </a:lnTo>
                <a:lnTo>
                  <a:pt x="115" y="136"/>
                </a:lnTo>
                <a:lnTo>
                  <a:pt x="110" y="134"/>
                </a:lnTo>
                <a:lnTo>
                  <a:pt x="106" y="130"/>
                </a:lnTo>
                <a:lnTo>
                  <a:pt x="6" y="32"/>
                </a:lnTo>
                <a:lnTo>
                  <a:pt x="2" y="26"/>
                </a:lnTo>
                <a:lnTo>
                  <a:pt x="0" y="22"/>
                </a:lnTo>
                <a:lnTo>
                  <a:pt x="0" y="16"/>
                </a:lnTo>
                <a:lnTo>
                  <a:pt x="2" y="10"/>
                </a:lnTo>
                <a:lnTo>
                  <a:pt x="10" y="2"/>
                </a:lnTo>
                <a:lnTo>
                  <a:pt x="16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" name="Freeform 21"/>
          <p:cNvSpPr>
            <a:spLocks/>
          </p:cNvSpPr>
          <p:nvPr/>
        </p:nvSpPr>
        <p:spPr bwMode="auto">
          <a:xfrm>
            <a:off x="9444971" y="495868"/>
            <a:ext cx="114287" cy="111784"/>
          </a:xfrm>
          <a:custGeom>
            <a:avLst/>
            <a:gdLst/>
            <a:ahLst/>
            <a:cxnLst>
              <a:cxn ang="0">
                <a:pos x="111" y="0"/>
              </a:cxn>
              <a:cxn ang="0">
                <a:pos x="127" y="0"/>
              </a:cxn>
              <a:cxn ang="0">
                <a:pos x="133" y="4"/>
              </a:cxn>
              <a:cxn ang="0">
                <a:pos x="137" y="16"/>
              </a:cxn>
              <a:cxn ang="0">
                <a:pos x="137" y="20"/>
              </a:cxn>
              <a:cxn ang="0">
                <a:pos x="135" y="25"/>
              </a:cxn>
              <a:cxn ang="0">
                <a:pos x="131" y="31"/>
              </a:cxn>
              <a:cxn ang="0">
                <a:pos x="33" y="130"/>
              </a:cxn>
              <a:cxn ang="0">
                <a:pos x="27" y="134"/>
              </a:cxn>
              <a:cxn ang="0">
                <a:pos x="12" y="134"/>
              </a:cxn>
              <a:cxn ang="0">
                <a:pos x="6" y="130"/>
              </a:cxn>
              <a:cxn ang="0">
                <a:pos x="2" y="124"/>
              </a:cxn>
              <a:cxn ang="0">
                <a:pos x="0" y="118"/>
              </a:cxn>
              <a:cxn ang="0">
                <a:pos x="2" y="114"/>
              </a:cxn>
              <a:cxn ang="0">
                <a:pos x="2" y="108"/>
              </a:cxn>
              <a:cxn ang="0">
                <a:pos x="6" y="102"/>
              </a:cxn>
              <a:cxn ang="0">
                <a:pos x="105" y="4"/>
              </a:cxn>
              <a:cxn ang="0">
                <a:pos x="111" y="0"/>
              </a:cxn>
            </a:cxnLst>
            <a:rect l="0" t="0" r="r" b="b"/>
            <a:pathLst>
              <a:path w="137" h="134">
                <a:moveTo>
                  <a:pt x="111" y="0"/>
                </a:moveTo>
                <a:lnTo>
                  <a:pt x="127" y="0"/>
                </a:lnTo>
                <a:lnTo>
                  <a:pt x="133" y="4"/>
                </a:lnTo>
                <a:lnTo>
                  <a:pt x="137" y="16"/>
                </a:lnTo>
                <a:lnTo>
                  <a:pt x="137" y="20"/>
                </a:lnTo>
                <a:lnTo>
                  <a:pt x="135" y="25"/>
                </a:lnTo>
                <a:lnTo>
                  <a:pt x="131" y="31"/>
                </a:lnTo>
                <a:lnTo>
                  <a:pt x="33" y="130"/>
                </a:lnTo>
                <a:lnTo>
                  <a:pt x="27" y="134"/>
                </a:lnTo>
                <a:lnTo>
                  <a:pt x="12" y="134"/>
                </a:lnTo>
                <a:lnTo>
                  <a:pt x="6" y="130"/>
                </a:lnTo>
                <a:lnTo>
                  <a:pt x="2" y="124"/>
                </a:lnTo>
                <a:lnTo>
                  <a:pt x="0" y="118"/>
                </a:lnTo>
                <a:lnTo>
                  <a:pt x="2" y="114"/>
                </a:lnTo>
                <a:lnTo>
                  <a:pt x="2" y="108"/>
                </a:lnTo>
                <a:lnTo>
                  <a:pt x="6" y="102"/>
                </a:lnTo>
                <a:lnTo>
                  <a:pt x="105" y="4"/>
                </a:lnTo>
                <a:lnTo>
                  <a:pt x="111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Freeform 22"/>
          <p:cNvSpPr>
            <a:spLocks/>
          </p:cNvSpPr>
          <p:nvPr/>
        </p:nvSpPr>
        <p:spPr bwMode="auto">
          <a:xfrm>
            <a:off x="9278129" y="567610"/>
            <a:ext cx="158500" cy="190200"/>
          </a:xfrm>
          <a:custGeom>
            <a:avLst/>
            <a:gdLst/>
            <a:ahLst/>
            <a:cxnLst>
              <a:cxn ang="0">
                <a:pos x="73" y="0"/>
              </a:cxn>
              <a:cxn ang="0">
                <a:pos x="118" y="0"/>
              </a:cxn>
              <a:cxn ang="0">
                <a:pos x="145" y="6"/>
              </a:cxn>
              <a:cxn ang="0">
                <a:pos x="169" y="22"/>
              </a:cxn>
              <a:cxn ang="0">
                <a:pos x="184" y="46"/>
              </a:cxn>
              <a:cxn ang="0">
                <a:pos x="190" y="73"/>
              </a:cxn>
              <a:cxn ang="0">
                <a:pos x="190" y="158"/>
              </a:cxn>
              <a:cxn ang="0">
                <a:pos x="184" y="185"/>
              </a:cxn>
              <a:cxn ang="0">
                <a:pos x="169" y="209"/>
              </a:cxn>
              <a:cxn ang="0">
                <a:pos x="145" y="223"/>
              </a:cxn>
              <a:cxn ang="0">
                <a:pos x="118" y="228"/>
              </a:cxn>
              <a:cxn ang="0">
                <a:pos x="73" y="228"/>
              </a:cxn>
              <a:cxn ang="0">
                <a:pos x="45" y="223"/>
              </a:cxn>
              <a:cxn ang="0">
                <a:pos x="22" y="209"/>
              </a:cxn>
              <a:cxn ang="0">
                <a:pos x="6" y="185"/>
              </a:cxn>
              <a:cxn ang="0">
                <a:pos x="0" y="158"/>
              </a:cxn>
              <a:cxn ang="0">
                <a:pos x="0" y="73"/>
              </a:cxn>
              <a:cxn ang="0">
                <a:pos x="6" y="46"/>
              </a:cxn>
              <a:cxn ang="0">
                <a:pos x="22" y="22"/>
              </a:cxn>
              <a:cxn ang="0">
                <a:pos x="45" y="6"/>
              </a:cxn>
              <a:cxn ang="0">
                <a:pos x="73" y="0"/>
              </a:cxn>
            </a:cxnLst>
            <a:rect l="0" t="0" r="r" b="b"/>
            <a:pathLst>
              <a:path w="190" h="228">
                <a:moveTo>
                  <a:pt x="73" y="0"/>
                </a:moveTo>
                <a:lnTo>
                  <a:pt x="118" y="0"/>
                </a:lnTo>
                <a:lnTo>
                  <a:pt x="145" y="6"/>
                </a:lnTo>
                <a:lnTo>
                  <a:pt x="169" y="22"/>
                </a:lnTo>
                <a:lnTo>
                  <a:pt x="184" y="46"/>
                </a:lnTo>
                <a:lnTo>
                  <a:pt x="190" y="73"/>
                </a:lnTo>
                <a:lnTo>
                  <a:pt x="190" y="158"/>
                </a:lnTo>
                <a:lnTo>
                  <a:pt x="184" y="185"/>
                </a:lnTo>
                <a:lnTo>
                  <a:pt x="169" y="209"/>
                </a:lnTo>
                <a:lnTo>
                  <a:pt x="145" y="223"/>
                </a:lnTo>
                <a:lnTo>
                  <a:pt x="118" y="228"/>
                </a:lnTo>
                <a:lnTo>
                  <a:pt x="73" y="228"/>
                </a:lnTo>
                <a:lnTo>
                  <a:pt x="45" y="223"/>
                </a:lnTo>
                <a:lnTo>
                  <a:pt x="22" y="209"/>
                </a:lnTo>
                <a:lnTo>
                  <a:pt x="6" y="185"/>
                </a:lnTo>
                <a:lnTo>
                  <a:pt x="0" y="158"/>
                </a:lnTo>
                <a:lnTo>
                  <a:pt x="0" y="73"/>
                </a:lnTo>
                <a:lnTo>
                  <a:pt x="6" y="46"/>
                </a:lnTo>
                <a:lnTo>
                  <a:pt x="22" y="22"/>
                </a:lnTo>
                <a:lnTo>
                  <a:pt x="45" y="6"/>
                </a:lnTo>
                <a:lnTo>
                  <a:pt x="73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" name="Freeform 23"/>
          <p:cNvSpPr>
            <a:spLocks/>
          </p:cNvSpPr>
          <p:nvPr/>
        </p:nvSpPr>
        <p:spPr bwMode="auto">
          <a:xfrm>
            <a:off x="9278129" y="662710"/>
            <a:ext cx="64234" cy="257771"/>
          </a:xfrm>
          <a:custGeom>
            <a:avLst/>
            <a:gdLst/>
            <a:ahLst/>
            <a:cxnLst>
              <a:cxn ang="0">
                <a:pos x="38" y="0"/>
              </a:cxn>
              <a:cxn ang="0">
                <a:pos x="57" y="6"/>
              </a:cxn>
              <a:cxn ang="0">
                <a:pos x="71" y="20"/>
              </a:cxn>
              <a:cxn ang="0">
                <a:pos x="77" y="38"/>
              </a:cxn>
              <a:cxn ang="0">
                <a:pos x="77" y="272"/>
              </a:cxn>
              <a:cxn ang="0">
                <a:pos x="73" y="287"/>
              </a:cxn>
              <a:cxn ang="0">
                <a:pos x="65" y="299"/>
              </a:cxn>
              <a:cxn ang="0">
                <a:pos x="53" y="307"/>
              </a:cxn>
              <a:cxn ang="0">
                <a:pos x="38" y="309"/>
              </a:cxn>
              <a:cxn ang="0">
                <a:pos x="24" y="307"/>
              </a:cxn>
              <a:cxn ang="0">
                <a:pos x="12" y="299"/>
              </a:cxn>
              <a:cxn ang="0">
                <a:pos x="4" y="287"/>
              </a:cxn>
              <a:cxn ang="0">
                <a:pos x="0" y="272"/>
              </a:cxn>
              <a:cxn ang="0">
                <a:pos x="0" y="38"/>
              </a:cxn>
              <a:cxn ang="0">
                <a:pos x="6" y="20"/>
              </a:cxn>
              <a:cxn ang="0">
                <a:pos x="20" y="6"/>
              </a:cxn>
              <a:cxn ang="0">
                <a:pos x="38" y="0"/>
              </a:cxn>
            </a:cxnLst>
            <a:rect l="0" t="0" r="r" b="b"/>
            <a:pathLst>
              <a:path w="77" h="309">
                <a:moveTo>
                  <a:pt x="38" y="0"/>
                </a:moveTo>
                <a:lnTo>
                  <a:pt x="57" y="6"/>
                </a:lnTo>
                <a:lnTo>
                  <a:pt x="71" y="20"/>
                </a:lnTo>
                <a:lnTo>
                  <a:pt x="77" y="38"/>
                </a:lnTo>
                <a:lnTo>
                  <a:pt x="77" y="272"/>
                </a:lnTo>
                <a:lnTo>
                  <a:pt x="73" y="287"/>
                </a:lnTo>
                <a:lnTo>
                  <a:pt x="65" y="299"/>
                </a:lnTo>
                <a:lnTo>
                  <a:pt x="53" y="307"/>
                </a:lnTo>
                <a:lnTo>
                  <a:pt x="38" y="309"/>
                </a:lnTo>
                <a:lnTo>
                  <a:pt x="24" y="307"/>
                </a:lnTo>
                <a:lnTo>
                  <a:pt x="12" y="299"/>
                </a:lnTo>
                <a:lnTo>
                  <a:pt x="4" y="287"/>
                </a:lnTo>
                <a:lnTo>
                  <a:pt x="0" y="272"/>
                </a:lnTo>
                <a:lnTo>
                  <a:pt x="0" y="38"/>
                </a:lnTo>
                <a:lnTo>
                  <a:pt x="6" y="20"/>
                </a:lnTo>
                <a:lnTo>
                  <a:pt x="20" y="6"/>
                </a:lnTo>
                <a:lnTo>
                  <a:pt x="38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" name="Freeform 24"/>
          <p:cNvSpPr>
            <a:spLocks/>
          </p:cNvSpPr>
          <p:nvPr/>
        </p:nvSpPr>
        <p:spPr bwMode="auto">
          <a:xfrm>
            <a:off x="9374897" y="662710"/>
            <a:ext cx="61732" cy="257771"/>
          </a:xfrm>
          <a:custGeom>
            <a:avLst/>
            <a:gdLst/>
            <a:ahLst/>
            <a:cxnLst>
              <a:cxn ang="0">
                <a:pos x="37" y="0"/>
              </a:cxn>
              <a:cxn ang="0">
                <a:pos x="55" y="6"/>
              </a:cxn>
              <a:cxn ang="0">
                <a:pos x="68" y="20"/>
              </a:cxn>
              <a:cxn ang="0">
                <a:pos x="74" y="38"/>
              </a:cxn>
              <a:cxn ang="0">
                <a:pos x="74" y="272"/>
              </a:cxn>
              <a:cxn ang="0">
                <a:pos x="70" y="287"/>
              </a:cxn>
              <a:cxn ang="0">
                <a:pos x="62" y="299"/>
              </a:cxn>
              <a:cxn ang="0">
                <a:pos x="51" y="307"/>
              </a:cxn>
              <a:cxn ang="0">
                <a:pos x="37" y="309"/>
              </a:cxn>
              <a:cxn ang="0">
                <a:pos x="17" y="305"/>
              </a:cxn>
              <a:cxn ang="0">
                <a:pos x="4" y="291"/>
              </a:cxn>
              <a:cxn ang="0">
                <a:pos x="0" y="272"/>
              </a:cxn>
              <a:cxn ang="0">
                <a:pos x="0" y="38"/>
              </a:cxn>
              <a:cxn ang="0">
                <a:pos x="2" y="24"/>
              </a:cxn>
              <a:cxn ang="0">
                <a:pos x="10" y="12"/>
              </a:cxn>
              <a:cxn ang="0">
                <a:pos x="21" y="4"/>
              </a:cxn>
              <a:cxn ang="0">
                <a:pos x="37" y="0"/>
              </a:cxn>
            </a:cxnLst>
            <a:rect l="0" t="0" r="r" b="b"/>
            <a:pathLst>
              <a:path w="74" h="309">
                <a:moveTo>
                  <a:pt x="37" y="0"/>
                </a:moveTo>
                <a:lnTo>
                  <a:pt x="55" y="6"/>
                </a:lnTo>
                <a:lnTo>
                  <a:pt x="68" y="20"/>
                </a:lnTo>
                <a:lnTo>
                  <a:pt x="74" y="38"/>
                </a:lnTo>
                <a:lnTo>
                  <a:pt x="74" y="272"/>
                </a:lnTo>
                <a:lnTo>
                  <a:pt x="70" y="287"/>
                </a:lnTo>
                <a:lnTo>
                  <a:pt x="62" y="299"/>
                </a:lnTo>
                <a:lnTo>
                  <a:pt x="51" y="307"/>
                </a:lnTo>
                <a:lnTo>
                  <a:pt x="37" y="309"/>
                </a:lnTo>
                <a:lnTo>
                  <a:pt x="17" y="305"/>
                </a:lnTo>
                <a:lnTo>
                  <a:pt x="4" y="291"/>
                </a:lnTo>
                <a:lnTo>
                  <a:pt x="0" y="272"/>
                </a:lnTo>
                <a:lnTo>
                  <a:pt x="0" y="38"/>
                </a:lnTo>
                <a:lnTo>
                  <a:pt x="2" y="24"/>
                </a:lnTo>
                <a:lnTo>
                  <a:pt x="10" y="12"/>
                </a:lnTo>
                <a:lnTo>
                  <a:pt x="21" y="4"/>
                </a:lnTo>
                <a:lnTo>
                  <a:pt x="37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Ovál 42"/>
          <p:cNvSpPr/>
          <p:nvPr/>
        </p:nvSpPr>
        <p:spPr>
          <a:xfrm rot="3033495">
            <a:off x="5405519" y="3411377"/>
            <a:ext cx="270245" cy="274006"/>
          </a:xfrm>
          <a:prstGeom prst="ellipse">
            <a:avLst/>
          </a:prstGeom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4" name="Ovál 43"/>
          <p:cNvSpPr/>
          <p:nvPr/>
        </p:nvSpPr>
        <p:spPr>
          <a:xfrm>
            <a:off x="-3626668" y="-2043608"/>
            <a:ext cx="18291284" cy="11914242"/>
          </a:xfrm>
          <a:prstGeom prst="ellipse">
            <a:avLst/>
          </a:prstGeom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26281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25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25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path" presetSubtype="0" accel="50000" decel="16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4545E-6 -1.11111E-6 C 0.01146 -1.11111E-6 0.03151 0.14699 0.0418 0.2088 C 0.05183 0.27014 0.05222 0.28287 0.06056 0.36852 C 0.06303 0.3956 0.06186 0.37593 0.06902 0.45509 " pathEditMode="relative" rAng="0" ptsTypes="AAAA">
                                      <p:cBhvr>
                                        <p:cTn id="17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1" y="2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50"/>
                            </p:stCondLst>
                            <p:childTnLst>
                              <p:par>
                                <p:cTn id="19" presetID="44" presetClass="path" presetSubtype="0" decel="2000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902 0.45509 L 0.08322 0.41505 C 0.08622 0.40602 0.09064 0.40116 0.09533 0.40116 C 0.10067 0.40116 0.10497 0.40602 0.10797 0.41505 L 0.12229 0.45509 " pathEditMode="relative" rAng="0" ptsTypes="AAAAA">
                                      <p:cBhvr>
                                        <p:cTn id="2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7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7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4" presetClass="path" presetSubtype="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229 0.45509 L 0.13414 0.43171 C 0.13662 0.42639 0.14027 0.42361 0.14417 0.42361 C 0.1486 0.42361 0.15212 0.42639 0.15459 0.43171 L 0.16658 0.45509 " pathEditMode="relative" rAng="0" ptsTypes="AAAAA">
                                      <p:cBhvr>
                                        <p:cTn id="8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4" y="-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750"/>
                            </p:stCondLst>
                            <p:childTnLst>
                              <p:par>
                                <p:cTn id="91" presetID="63" presetClass="path" presetSubtype="0" accel="50000" decel="5000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658 0.45509 L 0.57124 0.46574 " pathEditMode="relative" rAng="0" ptsTypes="AA">
                                      <p:cBhvr>
                                        <p:cTn id="92" dur="5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27" y="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00"/>
                            </p:stCondLst>
                            <p:childTnLst>
                              <p:par>
                                <p:cTn id="162" presetID="37" presetClass="path" presetSubtype="0" accel="50000" decel="50000" fill="hold" grpId="7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668 0.11921 L 0.50143 0.15926 C 0.50664 0.16829 0.51445 0.17315 0.52266 0.17315 C 0.5319 0.17315 0.53946 0.16829 0.54454 0.15926 L 0.56954 0.11921 " pathEditMode="relative" rAng="0" ptsTypes="AAAAA">
                                      <p:cBhvr>
                                        <p:cTn id="163" dur="1500" spd="-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37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000"/>
                            </p:stCondLst>
                            <p:childTnLst>
                              <p:par>
                                <p:cTn id="165" presetID="37" presetClass="path" presetSubtype="0" accel="50000" decel="50000" fill="hold" grpId="8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329 0.01366 L 0.19967 0.08171 C 0.21985 0.09653 0.25072 0.11019 0.28367 0.11945 C 0.32092 0.12986 0.3514 0.13357 0.37302 0.13056 L 0.47669 0.11921 " pathEditMode="relative" rAng="540000" ptsTypes="AAAAA">
                                      <p:cBhvr>
                                        <p:cTn id="166" dur="1000" spd="-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29" y="7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3000"/>
                            </p:stCondLst>
                            <p:childTnLst>
                              <p:par>
                                <p:cTn id="168" presetID="6" presetClass="emph" presetSubtype="0" fill="hold" grpId="9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9" dur="1500" fill="hold"/>
                                        <p:tgtEl>
                                          <p:spTgt spid="43"/>
                                        </p:tgtEl>
                                      </p:cBhvr>
                                      <p:by x="9900000" y="99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3" grpId="4" animBg="1"/>
      <p:bldP spid="43" grpId="5" animBg="1"/>
      <p:bldP spid="43" grpId="6" animBg="1"/>
      <p:bldP spid="43" grpId="7" animBg="1"/>
      <p:bldP spid="43" grpId="8" animBg="1"/>
      <p:bldP spid="43" grpId="9" animBg="1"/>
      <p:bldP spid="4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Custom 90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E35A35"/>
      </a:accent1>
      <a:accent2>
        <a:srgbClr val="FFA01C"/>
      </a:accent2>
      <a:accent3>
        <a:srgbClr val="37506C"/>
      </a:accent3>
      <a:accent4>
        <a:srgbClr val="2BB7CA"/>
      </a:accent4>
      <a:accent5>
        <a:srgbClr val="81B19F"/>
      </a:accent5>
      <a:accent6>
        <a:srgbClr val="A5A5A5"/>
      </a:accent6>
      <a:hlink>
        <a:srgbClr val="0000FF"/>
      </a:hlink>
      <a:folHlink>
        <a:srgbClr val="800080"/>
      </a:folHlink>
    </a:clrScheme>
    <a:fontScheme name="Custom 2">
      <a:majorFont>
        <a:latin typeface="Calibr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TM03457485[[fn=Sieťka]]</Template>
  <TotalTime>10440</TotalTime>
  <Words>398</Words>
  <Application>Microsoft Office PowerPoint</Application>
  <PresentationFormat>Vlastná</PresentationFormat>
  <Paragraphs>110</Paragraphs>
  <Slides>11</Slides>
  <Notes>0</Notes>
  <HiddenSlides>0</HiddenSlides>
  <MMClips>3</MMClips>
  <ScaleCrop>false</ScaleCrop>
  <HeadingPairs>
    <vt:vector size="6" baseType="variant">
      <vt:variant>
        <vt:lpstr>Použité písma</vt:lpstr>
      </vt:variant>
      <vt:variant>
        <vt:i4>5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11</vt:i4>
      </vt:variant>
    </vt:vector>
  </HeadingPairs>
  <TitlesOfParts>
    <vt:vector size="17" baseType="lpstr">
      <vt:lpstr>Arial</vt:lpstr>
      <vt:lpstr>Calibri</vt:lpstr>
      <vt:lpstr>Segoe UI</vt:lpstr>
      <vt:lpstr>Times New Roman</vt:lpstr>
      <vt:lpstr>Wingdings</vt:lpstr>
      <vt:lpstr>Office Theme</vt:lpstr>
      <vt:lpstr>Reforma oblasti územného plánovania a výstavby</vt:lpstr>
      <vt:lpstr>Základné ciele reformy</vt:lpstr>
      <vt:lpstr>Komponenty a priebeh reformy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Ďakujem za pozornosť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TitleStage-Gate Process Template</dc:title>
  <dc:creator>Julian</dc:creator>
  <cp:lastModifiedBy>Kovacova</cp:lastModifiedBy>
  <cp:revision>224</cp:revision>
  <dcterms:created xsi:type="dcterms:W3CDTF">2013-09-12T13:05:01Z</dcterms:created>
  <dcterms:modified xsi:type="dcterms:W3CDTF">2022-10-28T07:23:27Z</dcterms:modified>
</cp:coreProperties>
</file>